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59" r:id="rId5"/>
    <p:sldId id="261" r:id="rId6"/>
    <p:sldId id="262" r:id="rId7"/>
  </p:sldIdLst>
  <p:sldSz cx="12192000" cy="6858000"/>
  <p:notesSz cx="6797675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6E1D-BB11-4713-BC66-9E7D602A398E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3CC73-8618-455A-A40A-2E6C29337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7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53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90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83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29" b="1" i="0">
                <a:solidFill>
                  <a:srgbClr val="CB1A67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86" b="0" i="0">
                <a:solidFill>
                  <a:srgbClr val="044F9C"/>
                </a:solidFill>
                <a:latin typeface="Helvetica"/>
                <a:cs typeface="Helvetica"/>
              </a:defRPr>
            </a:lvl1pPr>
          </a:lstStyle>
          <a:p>
            <a:pPr marL="15403">
              <a:lnSpc>
                <a:spcPts val="1513"/>
              </a:lnSpc>
            </a:pPr>
            <a:fld id="{81D60167-4931-47E6-BA6A-407CBD079E47}" type="slidenum">
              <a:rPr lang="it-IT" spc="3" smtClean="0"/>
              <a:pPr marL="15403">
                <a:lnSpc>
                  <a:spcPts val="1513"/>
                </a:lnSpc>
              </a:pPr>
              <a:t>‹N›</a:t>
            </a:fld>
            <a:endParaRPr lang="it-IT" spc="3" dirty="0"/>
          </a:p>
        </p:txBody>
      </p:sp>
    </p:spTree>
    <p:extLst>
      <p:ext uri="{BB962C8B-B14F-4D97-AF65-F5344CB8AC3E}">
        <p14:creationId xmlns:p14="http://schemas.microsoft.com/office/powerpoint/2010/main" val="194612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3499" y="6473370"/>
            <a:ext cx="10378604" cy="0"/>
          </a:xfrm>
          <a:custGeom>
            <a:avLst/>
            <a:gdLst/>
            <a:ahLst/>
            <a:cxnLst/>
            <a:rect l="l" t="t" r="r" b="b"/>
            <a:pathLst>
              <a:path w="17113885">
                <a:moveTo>
                  <a:pt x="0" y="0"/>
                </a:moveTo>
                <a:lnTo>
                  <a:pt x="17113709" y="0"/>
                </a:lnTo>
              </a:path>
            </a:pathLst>
          </a:custGeom>
          <a:ln w="10470">
            <a:solidFill>
              <a:srgbClr val="CB1A67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2730000" y="652704"/>
            <a:ext cx="8562127" cy="0"/>
          </a:xfrm>
          <a:custGeom>
            <a:avLst/>
            <a:gdLst/>
            <a:ahLst/>
            <a:cxnLst/>
            <a:rect l="l" t="t" r="r" b="b"/>
            <a:pathLst>
              <a:path w="14118590">
                <a:moveTo>
                  <a:pt x="0" y="0"/>
                </a:moveTo>
                <a:lnTo>
                  <a:pt x="14118376" y="0"/>
                </a:lnTo>
              </a:path>
            </a:pathLst>
          </a:custGeom>
          <a:ln w="10470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86" b="0" i="0">
                <a:solidFill>
                  <a:srgbClr val="CD1D69"/>
                </a:solidFill>
                <a:latin typeface="Helvetica"/>
                <a:cs typeface="Helvetica"/>
              </a:defRPr>
            </a:lvl1pPr>
          </a:lstStyle>
          <a:p>
            <a:pPr marL="15403">
              <a:lnSpc>
                <a:spcPts val="1513"/>
              </a:lnSpc>
            </a:pPr>
            <a:fld id="{81D60167-4931-47E6-BA6A-407CBD079E47}" type="slidenum">
              <a:rPr lang="it-IT" spc="3" smtClean="0"/>
              <a:pPr marL="15403">
                <a:lnSpc>
                  <a:spcPts val="1513"/>
                </a:lnSpc>
              </a:pPr>
              <a:t>‹N›</a:t>
            </a:fld>
            <a:endParaRPr lang="it-IT" spc="3" dirty="0"/>
          </a:p>
        </p:txBody>
      </p:sp>
    </p:spTree>
    <p:extLst>
      <p:ext uri="{BB962C8B-B14F-4D97-AF65-F5344CB8AC3E}">
        <p14:creationId xmlns:p14="http://schemas.microsoft.com/office/powerpoint/2010/main" val="27574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16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62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5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10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45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71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62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47A0-3691-49F5-BF23-AD3379C3EA18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DE6E-8995-4903-A036-1DFAC01C8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23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7.jp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4500" y="361919"/>
            <a:ext cx="1857403" cy="849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260090" y="361924"/>
            <a:ext cx="1533576" cy="1040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3942739" y="2418169"/>
            <a:ext cx="4306522" cy="1088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2621312" y="3955432"/>
            <a:ext cx="6949260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3729" b="1" dirty="0">
                <a:solidFill>
                  <a:srgbClr val="CB1A67"/>
                </a:solidFill>
                <a:latin typeface="Helvetica"/>
                <a:cs typeface="Helvetica"/>
              </a:rPr>
              <a:t>I territori, </a:t>
            </a:r>
            <a:r>
              <a:rPr sz="3729" b="1" spc="3" dirty="0">
                <a:solidFill>
                  <a:srgbClr val="CB1A67"/>
                </a:solidFill>
                <a:latin typeface="Helvetica"/>
                <a:cs typeface="Helvetica"/>
              </a:rPr>
              <a:t>le scuole, le</a:t>
            </a:r>
            <a:r>
              <a:rPr sz="3729" b="1" spc="-3" dirty="0">
                <a:solidFill>
                  <a:srgbClr val="CB1A67"/>
                </a:solidFill>
                <a:latin typeface="Helvetica"/>
                <a:cs typeface="Helvetica"/>
              </a:rPr>
              <a:t> </a:t>
            </a:r>
            <a:r>
              <a:rPr sz="3729" b="1" spc="3" dirty="0">
                <a:solidFill>
                  <a:srgbClr val="CB1A67"/>
                </a:solidFill>
                <a:latin typeface="Helvetica"/>
                <a:cs typeface="Helvetica"/>
              </a:rPr>
              <a:t>aziende.</a:t>
            </a:r>
            <a:endParaRPr sz="3729" dirty="0">
              <a:latin typeface="Helvetica"/>
              <a:cs typeface="Helvetic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6284" y="3820531"/>
            <a:ext cx="8539576" cy="0"/>
          </a:xfrm>
          <a:custGeom>
            <a:avLst/>
            <a:gdLst/>
            <a:ahLst/>
            <a:cxnLst/>
            <a:rect l="l" t="t" r="r" b="b"/>
            <a:pathLst>
              <a:path w="14082394">
                <a:moveTo>
                  <a:pt x="0" y="0"/>
                </a:moveTo>
                <a:lnTo>
                  <a:pt x="14082157" y="0"/>
                </a:lnTo>
              </a:path>
            </a:pathLst>
          </a:custGeom>
          <a:ln w="10470">
            <a:solidFill>
              <a:srgbClr val="CB1A67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428" y="1263588"/>
            <a:ext cx="1627794" cy="5170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7303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102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359931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30760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01590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572420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643248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714078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820323" y="3060851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891152" y="3060851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961982" y="3060851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39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032811" y="3060851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39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429" y="2567770"/>
            <a:ext cx="2043538" cy="661156"/>
          </a:xfrm>
          <a:custGeom>
            <a:avLst/>
            <a:gdLst/>
            <a:ahLst/>
            <a:cxnLst/>
            <a:rect l="l" t="t" r="r" b="b"/>
            <a:pathLst>
              <a:path w="3369945" h="1090295">
                <a:moveTo>
                  <a:pt x="3307344" y="0"/>
                </a:moveTo>
                <a:lnTo>
                  <a:pt x="2242947" y="1064407"/>
                </a:lnTo>
                <a:lnTo>
                  <a:pt x="0" y="1064407"/>
                </a:lnTo>
                <a:lnTo>
                  <a:pt x="0" y="1089673"/>
                </a:lnTo>
                <a:lnTo>
                  <a:pt x="2253407" y="1089673"/>
                </a:lnTo>
                <a:lnTo>
                  <a:pt x="3317804" y="25276"/>
                </a:lnTo>
                <a:lnTo>
                  <a:pt x="3369394" y="25276"/>
                </a:lnTo>
                <a:lnTo>
                  <a:pt x="3307344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40710" y="2631900"/>
            <a:ext cx="2027750" cy="476325"/>
          </a:xfrm>
          <a:custGeom>
            <a:avLst/>
            <a:gdLst/>
            <a:ahLst/>
            <a:cxnLst/>
            <a:rect l="l" t="t" r="r" b="b"/>
            <a:pathLst>
              <a:path w="3343910" h="785495">
                <a:moveTo>
                  <a:pt x="1178331" y="107410"/>
                </a:moveTo>
                <a:lnTo>
                  <a:pt x="1142593" y="107410"/>
                </a:lnTo>
                <a:lnTo>
                  <a:pt x="1820080" y="784897"/>
                </a:lnTo>
                <a:lnTo>
                  <a:pt x="3343416" y="784897"/>
                </a:lnTo>
                <a:lnTo>
                  <a:pt x="3332956" y="759620"/>
                </a:lnTo>
                <a:lnTo>
                  <a:pt x="1830551" y="759620"/>
                </a:lnTo>
                <a:lnTo>
                  <a:pt x="1178331" y="107410"/>
                </a:lnTo>
                <a:close/>
              </a:path>
              <a:path w="3343910" h="785495">
                <a:moveTo>
                  <a:pt x="94771" y="0"/>
                </a:moveTo>
                <a:lnTo>
                  <a:pt x="57881" y="7448"/>
                </a:lnTo>
                <a:lnTo>
                  <a:pt x="27757" y="27762"/>
                </a:lnTo>
                <a:lnTo>
                  <a:pt x="7447" y="57890"/>
                </a:lnTo>
                <a:lnTo>
                  <a:pt x="0" y="94782"/>
                </a:lnTo>
                <a:lnTo>
                  <a:pt x="7447" y="131668"/>
                </a:lnTo>
                <a:lnTo>
                  <a:pt x="27757" y="161793"/>
                </a:lnTo>
                <a:lnTo>
                  <a:pt x="57881" y="182105"/>
                </a:lnTo>
                <a:lnTo>
                  <a:pt x="94771" y="189554"/>
                </a:lnTo>
                <a:lnTo>
                  <a:pt x="128835" y="183238"/>
                </a:lnTo>
                <a:lnTo>
                  <a:pt x="157390" y="165865"/>
                </a:lnTo>
                <a:lnTo>
                  <a:pt x="178096" y="139801"/>
                </a:lnTo>
                <a:lnTo>
                  <a:pt x="188612" y="107410"/>
                </a:lnTo>
                <a:lnTo>
                  <a:pt x="1178331" y="107410"/>
                </a:lnTo>
                <a:lnTo>
                  <a:pt x="1153064" y="82144"/>
                </a:lnTo>
                <a:lnTo>
                  <a:pt x="188612" y="82144"/>
                </a:lnTo>
                <a:lnTo>
                  <a:pt x="178096" y="49753"/>
                </a:lnTo>
                <a:lnTo>
                  <a:pt x="157390" y="23689"/>
                </a:lnTo>
                <a:lnTo>
                  <a:pt x="128835" y="6316"/>
                </a:lnTo>
                <a:lnTo>
                  <a:pt x="9477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40711" y="2898160"/>
            <a:ext cx="2186012" cy="530619"/>
          </a:xfrm>
          <a:custGeom>
            <a:avLst/>
            <a:gdLst/>
            <a:ahLst/>
            <a:cxnLst/>
            <a:rect l="l" t="t" r="r" b="b"/>
            <a:pathLst>
              <a:path w="3604895" h="875029">
                <a:moveTo>
                  <a:pt x="187931" y="170057"/>
                </a:moveTo>
                <a:lnTo>
                  <a:pt x="152183" y="170057"/>
                </a:lnTo>
                <a:lnTo>
                  <a:pt x="857125" y="874999"/>
                </a:lnTo>
                <a:lnTo>
                  <a:pt x="3604570" y="874999"/>
                </a:lnTo>
                <a:lnTo>
                  <a:pt x="3594110" y="849722"/>
                </a:lnTo>
                <a:lnTo>
                  <a:pt x="867586" y="849722"/>
                </a:lnTo>
                <a:lnTo>
                  <a:pt x="187931" y="170057"/>
                </a:lnTo>
                <a:close/>
              </a:path>
              <a:path w="3604895" h="875029">
                <a:moveTo>
                  <a:pt x="94771" y="0"/>
                </a:moveTo>
                <a:lnTo>
                  <a:pt x="57881" y="7447"/>
                </a:lnTo>
                <a:lnTo>
                  <a:pt x="27757" y="27757"/>
                </a:lnTo>
                <a:lnTo>
                  <a:pt x="7447" y="57881"/>
                </a:lnTo>
                <a:lnTo>
                  <a:pt x="0" y="94771"/>
                </a:lnTo>
                <a:lnTo>
                  <a:pt x="7447" y="131662"/>
                </a:lnTo>
                <a:lnTo>
                  <a:pt x="27757" y="161786"/>
                </a:lnTo>
                <a:lnTo>
                  <a:pt x="57881" y="182096"/>
                </a:lnTo>
                <a:lnTo>
                  <a:pt x="94771" y="189543"/>
                </a:lnTo>
                <a:lnTo>
                  <a:pt x="110619" y="188211"/>
                </a:lnTo>
                <a:lnTo>
                  <a:pt x="125606" y="184367"/>
                </a:lnTo>
                <a:lnTo>
                  <a:pt x="139529" y="178239"/>
                </a:lnTo>
                <a:lnTo>
                  <a:pt x="152183" y="170057"/>
                </a:lnTo>
                <a:lnTo>
                  <a:pt x="187931" y="170057"/>
                </a:lnTo>
                <a:lnTo>
                  <a:pt x="170057" y="152183"/>
                </a:lnTo>
                <a:lnTo>
                  <a:pt x="178239" y="139524"/>
                </a:lnTo>
                <a:lnTo>
                  <a:pt x="184367" y="125602"/>
                </a:lnTo>
                <a:lnTo>
                  <a:pt x="188211" y="110617"/>
                </a:lnTo>
                <a:lnTo>
                  <a:pt x="189543" y="94771"/>
                </a:lnTo>
                <a:lnTo>
                  <a:pt x="182096" y="57881"/>
                </a:lnTo>
                <a:lnTo>
                  <a:pt x="161786" y="27757"/>
                </a:lnTo>
                <a:lnTo>
                  <a:pt x="131662" y="7447"/>
                </a:lnTo>
                <a:lnTo>
                  <a:pt x="9477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0281265" y="2433378"/>
            <a:ext cx="65075" cy="76627"/>
          </a:xfrm>
          <a:custGeom>
            <a:avLst/>
            <a:gdLst/>
            <a:ahLst/>
            <a:cxnLst/>
            <a:rect l="l" t="t" r="r" b="b"/>
            <a:pathLst>
              <a:path w="107315" h="126364">
                <a:moveTo>
                  <a:pt x="0" y="125765"/>
                </a:moveTo>
                <a:lnTo>
                  <a:pt x="107316" y="125765"/>
                </a:lnTo>
                <a:lnTo>
                  <a:pt x="107316" y="0"/>
                </a:lnTo>
                <a:lnTo>
                  <a:pt x="0" y="0"/>
                </a:lnTo>
                <a:lnTo>
                  <a:pt x="0" y="125765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0411411" y="2501668"/>
            <a:ext cx="65075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316" y="0"/>
                </a:lnTo>
              </a:path>
            </a:pathLst>
          </a:custGeom>
          <a:ln w="25400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0419071" y="2448529"/>
            <a:ext cx="0" cy="45438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5266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10411411" y="2440828"/>
            <a:ext cx="65075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316" y="0"/>
                </a:lnTo>
              </a:path>
            </a:pathLst>
          </a:custGeom>
          <a:ln w="25400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10468821" y="2448705"/>
            <a:ext cx="0" cy="45823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22"/>
                </a:lnTo>
              </a:path>
            </a:pathLst>
          </a:custGeom>
          <a:ln w="25287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10541558" y="2501668"/>
            <a:ext cx="65075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305" y="0"/>
                </a:lnTo>
              </a:path>
            </a:pathLst>
          </a:custGeom>
          <a:ln w="25400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10549221" y="2448529"/>
            <a:ext cx="0" cy="45438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5276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541558" y="2440828"/>
            <a:ext cx="65075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305" y="0"/>
                </a:lnTo>
              </a:path>
            </a:pathLst>
          </a:custGeom>
          <a:ln w="25400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598967" y="2448705"/>
            <a:ext cx="0" cy="45823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22"/>
                </a:lnTo>
              </a:path>
            </a:pathLst>
          </a:custGeom>
          <a:ln w="25266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0671704" y="2433378"/>
            <a:ext cx="65075" cy="76627"/>
          </a:xfrm>
          <a:custGeom>
            <a:avLst/>
            <a:gdLst/>
            <a:ahLst/>
            <a:cxnLst/>
            <a:rect l="l" t="t" r="r" b="b"/>
            <a:pathLst>
              <a:path w="107315" h="126364">
                <a:moveTo>
                  <a:pt x="0" y="125765"/>
                </a:moveTo>
                <a:lnTo>
                  <a:pt x="107316" y="125765"/>
                </a:lnTo>
                <a:lnTo>
                  <a:pt x="107316" y="0"/>
                </a:lnTo>
                <a:lnTo>
                  <a:pt x="0" y="0"/>
                </a:lnTo>
                <a:lnTo>
                  <a:pt x="0" y="125765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11274639" y="2501668"/>
            <a:ext cx="65075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316" y="0"/>
                </a:lnTo>
              </a:path>
            </a:pathLst>
          </a:custGeom>
          <a:ln w="25400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11282303" y="2448529"/>
            <a:ext cx="0" cy="45438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5276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11274639" y="2440828"/>
            <a:ext cx="65075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316" y="0"/>
                </a:lnTo>
              </a:path>
            </a:pathLst>
          </a:custGeom>
          <a:ln w="25400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11332052" y="2448705"/>
            <a:ext cx="0" cy="45823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22"/>
                </a:lnTo>
              </a:path>
            </a:pathLst>
          </a:custGeom>
          <a:ln w="25276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11404786" y="2433378"/>
            <a:ext cx="65075" cy="76627"/>
          </a:xfrm>
          <a:custGeom>
            <a:avLst/>
            <a:gdLst/>
            <a:ahLst/>
            <a:cxnLst/>
            <a:rect l="l" t="t" r="r" b="b"/>
            <a:pathLst>
              <a:path w="107315" h="126364">
                <a:moveTo>
                  <a:pt x="0" y="125765"/>
                </a:moveTo>
                <a:lnTo>
                  <a:pt x="107316" y="125765"/>
                </a:lnTo>
                <a:lnTo>
                  <a:pt x="107316" y="0"/>
                </a:lnTo>
                <a:lnTo>
                  <a:pt x="0" y="0"/>
                </a:lnTo>
                <a:lnTo>
                  <a:pt x="0" y="125765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10801852" y="2433378"/>
            <a:ext cx="65075" cy="76627"/>
          </a:xfrm>
          <a:custGeom>
            <a:avLst/>
            <a:gdLst/>
            <a:ahLst/>
            <a:cxnLst/>
            <a:rect l="l" t="t" r="r" b="b"/>
            <a:pathLst>
              <a:path w="107315" h="126364">
                <a:moveTo>
                  <a:pt x="0" y="125765"/>
                </a:moveTo>
                <a:lnTo>
                  <a:pt x="107305" y="125765"/>
                </a:lnTo>
                <a:lnTo>
                  <a:pt x="107305" y="0"/>
                </a:lnTo>
                <a:lnTo>
                  <a:pt x="0" y="0"/>
                </a:lnTo>
                <a:lnTo>
                  <a:pt x="0" y="125765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10931998" y="2433378"/>
            <a:ext cx="65075" cy="76627"/>
          </a:xfrm>
          <a:custGeom>
            <a:avLst/>
            <a:gdLst/>
            <a:ahLst/>
            <a:cxnLst/>
            <a:rect l="l" t="t" r="r" b="b"/>
            <a:pathLst>
              <a:path w="107315" h="126364">
                <a:moveTo>
                  <a:pt x="0" y="125765"/>
                </a:moveTo>
                <a:lnTo>
                  <a:pt x="107305" y="125765"/>
                </a:lnTo>
                <a:lnTo>
                  <a:pt x="107305" y="0"/>
                </a:lnTo>
                <a:lnTo>
                  <a:pt x="0" y="0"/>
                </a:lnTo>
                <a:lnTo>
                  <a:pt x="0" y="125765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12084304" y="2277976"/>
            <a:ext cx="107433" cy="113209"/>
          </a:xfrm>
          <a:custGeom>
            <a:avLst/>
            <a:gdLst/>
            <a:ahLst/>
            <a:cxnLst/>
            <a:rect l="l" t="t" r="r" b="b"/>
            <a:pathLst>
              <a:path w="177165" h="186689">
                <a:moveTo>
                  <a:pt x="93086" y="0"/>
                </a:moveTo>
                <a:lnTo>
                  <a:pt x="56851" y="7314"/>
                </a:lnTo>
                <a:lnTo>
                  <a:pt x="27263" y="27263"/>
                </a:lnTo>
                <a:lnTo>
                  <a:pt x="7314" y="56851"/>
                </a:lnTo>
                <a:lnTo>
                  <a:pt x="0" y="93086"/>
                </a:lnTo>
                <a:lnTo>
                  <a:pt x="7314" y="129320"/>
                </a:lnTo>
                <a:lnTo>
                  <a:pt x="27263" y="158908"/>
                </a:lnTo>
                <a:lnTo>
                  <a:pt x="56851" y="178857"/>
                </a:lnTo>
                <a:lnTo>
                  <a:pt x="93086" y="186172"/>
                </a:lnTo>
                <a:lnTo>
                  <a:pt x="129320" y="178857"/>
                </a:lnTo>
                <a:lnTo>
                  <a:pt x="158908" y="158908"/>
                </a:lnTo>
                <a:lnTo>
                  <a:pt x="176892" y="132234"/>
                </a:lnTo>
                <a:lnTo>
                  <a:pt x="176892" y="53937"/>
                </a:lnTo>
                <a:lnTo>
                  <a:pt x="158908" y="27263"/>
                </a:lnTo>
                <a:lnTo>
                  <a:pt x="129320" y="7314"/>
                </a:lnTo>
                <a:lnTo>
                  <a:pt x="9308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11873232" y="2066973"/>
            <a:ext cx="318448" cy="534470"/>
          </a:xfrm>
          <a:custGeom>
            <a:avLst/>
            <a:gdLst/>
            <a:ahLst/>
            <a:cxnLst/>
            <a:rect l="l" t="t" r="r" b="b"/>
            <a:pathLst>
              <a:path w="525144" h="881379">
                <a:moveTo>
                  <a:pt x="318699" y="744689"/>
                </a:moveTo>
                <a:lnTo>
                  <a:pt x="262170" y="744689"/>
                </a:lnTo>
                <a:lnTo>
                  <a:pt x="270368" y="749372"/>
                </a:lnTo>
                <a:lnTo>
                  <a:pt x="278732" y="753852"/>
                </a:lnTo>
                <a:lnTo>
                  <a:pt x="287249" y="758122"/>
                </a:lnTo>
                <a:lnTo>
                  <a:pt x="295907" y="762175"/>
                </a:lnTo>
                <a:lnTo>
                  <a:pt x="288891" y="844152"/>
                </a:lnTo>
                <a:lnTo>
                  <a:pt x="288389" y="851953"/>
                </a:lnTo>
                <a:lnTo>
                  <a:pt x="293540" y="858822"/>
                </a:lnTo>
                <a:lnTo>
                  <a:pt x="393035" y="880748"/>
                </a:lnTo>
                <a:lnTo>
                  <a:pt x="394186" y="880863"/>
                </a:lnTo>
                <a:lnTo>
                  <a:pt x="401924" y="880863"/>
                </a:lnTo>
                <a:lnTo>
                  <a:pt x="407924" y="876758"/>
                </a:lnTo>
                <a:lnTo>
                  <a:pt x="409945" y="870580"/>
                </a:lnTo>
                <a:lnTo>
                  <a:pt x="415973" y="853994"/>
                </a:lnTo>
                <a:lnTo>
                  <a:pt x="389087" y="853994"/>
                </a:lnTo>
                <a:lnTo>
                  <a:pt x="314817" y="837639"/>
                </a:lnTo>
                <a:lnTo>
                  <a:pt x="321644" y="757704"/>
                </a:lnTo>
                <a:lnTo>
                  <a:pt x="322335" y="750772"/>
                </a:lnTo>
                <a:lnTo>
                  <a:pt x="318699" y="744689"/>
                </a:lnTo>
                <a:close/>
              </a:path>
              <a:path w="525144" h="881379">
                <a:moveTo>
                  <a:pt x="503845" y="791808"/>
                </a:moveTo>
                <a:lnTo>
                  <a:pt x="475933" y="791808"/>
                </a:lnTo>
                <a:lnTo>
                  <a:pt x="510644" y="865827"/>
                </a:lnTo>
                <a:lnTo>
                  <a:pt x="513890" y="873125"/>
                </a:lnTo>
                <a:lnTo>
                  <a:pt x="522130" y="876758"/>
                </a:lnTo>
                <a:lnTo>
                  <a:pt x="524965" y="875815"/>
                </a:lnTo>
                <a:lnTo>
                  <a:pt x="524965" y="836856"/>
                </a:lnTo>
                <a:lnTo>
                  <a:pt x="503845" y="791808"/>
                </a:lnTo>
                <a:close/>
              </a:path>
              <a:path w="525144" h="881379">
                <a:moveTo>
                  <a:pt x="424950" y="768049"/>
                </a:moveTo>
                <a:lnTo>
                  <a:pt x="418730" y="772102"/>
                </a:lnTo>
                <a:lnTo>
                  <a:pt x="416563" y="778426"/>
                </a:lnTo>
                <a:lnTo>
                  <a:pt x="389087" y="853994"/>
                </a:lnTo>
                <a:lnTo>
                  <a:pt x="415973" y="853994"/>
                </a:lnTo>
                <a:lnTo>
                  <a:pt x="437965" y="793483"/>
                </a:lnTo>
                <a:lnTo>
                  <a:pt x="447354" y="793456"/>
                </a:lnTo>
                <a:lnTo>
                  <a:pt x="456812" y="793160"/>
                </a:lnTo>
                <a:lnTo>
                  <a:pt x="466338" y="792607"/>
                </a:lnTo>
                <a:lnTo>
                  <a:pt x="475933" y="791808"/>
                </a:lnTo>
                <a:lnTo>
                  <a:pt x="503845" y="791808"/>
                </a:lnTo>
                <a:lnTo>
                  <a:pt x="495848" y="774751"/>
                </a:lnTo>
                <a:lnTo>
                  <a:pt x="492885" y="768489"/>
                </a:lnTo>
                <a:lnTo>
                  <a:pt x="492377" y="768223"/>
                </a:lnTo>
                <a:lnTo>
                  <a:pt x="443723" y="768223"/>
                </a:lnTo>
                <a:lnTo>
                  <a:pt x="424950" y="768049"/>
                </a:lnTo>
                <a:close/>
              </a:path>
              <a:path w="525144" h="881379">
                <a:moveTo>
                  <a:pt x="164009" y="614494"/>
                </a:moveTo>
                <a:lnTo>
                  <a:pt x="134550" y="614494"/>
                </a:lnTo>
                <a:lnTo>
                  <a:pt x="139336" y="622683"/>
                </a:lnTo>
                <a:lnTo>
                  <a:pt x="144309" y="630696"/>
                </a:lnTo>
                <a:lnTo>
                  <a:pt x="149511" y="638600"/>
                </a:lnTo>
                <a:lnTo>
                  <a:pt x="154916" y="646357"/>
                </a:lnTo>
                <a:lnTo>
                  <a:pt x="108111" y="713538"/>
                </a:lnTo>
                <a:lnTo>
                  <a:pt x="103566" y="719747"/>
                </a:lnTo>
                <a:lnTo>
                  <a:pt x="103511" y="720868"/>
                </a:lnTo>
                <a:lnTo>
                  <a:pt x="104290" y="728836"/>
                </a:lnTo>
                <a:lnTo>
                  <a:pt x="110195" y="734291"/>
                </a:lnTo>
                <a:lnTo>
                  <a:pt x="178717" y="796886"/>
                </a:lnTo>
                <a:lnTo>
                  <a:pt x="184486" y="802216"/>
                </a:lnTo>
                <a:lnTo>
                  <a:pt x="193104" y="802530"/>
                </a:lnTo>
                <a:lnTo>
                  <a:pt x="199438" y="797441"/>
                </a:lnTo>
                <a:lnTo>
                  <a:pt x="228924" y="772646"/>
                </a:lnTo>
                <a:lnTo>
                  <a:pt x="189648" y="772646"/>
                </a:lnTo>
                <a:lnTo>
                  <a:pt x="133482" y="721328"/>
                </a:lnTo>
                <a:lnTo>
                  <a:pt x="179418" y="655383"/>
                </a:lnTo>
                <a:lnTo>
                  <a:pt x="183481" y="649760"/>
                </a:lnTo>
                <a:lnTo>
                  <a:pt x="183397" y="642284"/>
                </a:lnTo>
                <a:lnTo>
                  <a:pt x="179272" y="636860"/>
                </a:lnTo>
                <a:lnTo>
                  <a:pt x="172268" y="627120"/>
                </a:lnTo>
                <a:lnTo>
                  <a:pt x="165586" y="617067"/>
                </a:lnTo>
                <a:lnTo>
                  <a:pt x="164009" y="614494"/>
                </a:lnTo>
                <a:close/>
              </a:path>
              <a:path w="525144" h="881379">
                <a:moveTo>
                  <a:pt x="263971" y="716009"/>
                </a:moveTo>
                <a:lnTo>
                  <a:pt x="256568" y="716459"/>
                </a:lnTo>
                <a:lnTo>
                  <a:pt x="251207" y="720868"/>
                </a:lnTo>
                <a:lnTo>
                  <a:pt x="189648" y="772646"/>
                </a:lnTo>
                <a:lnTo>
                  <a:pt x="228924" y="772646"/>
                </a:lnTo>
                <a:lnTo>
                  <a:pt x="262170" y="744689"/>
                </a:lnTo>
                <a:lnTo>
                  <a:pt x="318699" y="744689"/>
                </a:lnTo>
                <a:lnTo>
                  <a:pt x="318492" y="744343"/>
                </a:lnTo>
                <a:lnTo>
                  <a:pt x="312231" y="741757"/>
                </a:lnTo>
                <a:lnTo>
                  <a:pt x="301221" y="736791"/>
                </a:lnTo>
                <a:lnTo>
                  <a:pt x="290427" y="731447"/>
                </a:lnTo>
                <a:lnTo>
                  <a:pt x="279909" y="725756"/>
                </a:lnTo>
                <a:lnTo>
                  <a:pt x="269730" y="719747"/>
                </a:lnTo>
                <a:lnTo>
                  <a:pt x="263971" y="716009"/>
                </a:lnTo>
                <a:close/>
              </a:path>
              <a:path w="525144" h="881379">
                <a:moveTo>
                  <a:pt x="486110" y="764940"/>
                </a:moveTo>
                <a:lnTo>
                  <a:pt x="479943" y="765976"/>
                </a:lnTo>
                <a:lnTo>
                  <a:pt x="467884" y="767165"/>
                </a:lnTo>
                <a:lnTo>
                  <a:pt x="455792" y="767916"/>
                </a:lnTo>
                <a:lnTo>
                  <a:pt x="443723" y="768223"/>
                </a:lnTo>
                <a:lnTo>
                  <a:pt x="492377" y="768223"/>
                </a:lnTo>
                <a:lnTo>
                  <a:pt x="486110" y="764940"/>
                </a:lnTo>
                <a:close/>
              </a:path>
              <a:path w="525144" h="881379">
                <a:moveTo>
                  <a:pt x="450723" y="179344"/>
                </a:moveTo>
                <a:lnTo>
                  <a:pt x="404865" y="181709"/>
                </a:lnTo>
                <a:lnTo>
                  <a:pt x="360858" y="191870"/>
                </a:lnTo>
                <a:lnTo>
                  <a:pt x="319592" y="209260"/>
                </a:lnTo>
                <a:lnTo>
                  <a:pt x="281954" y="233309"/>
                </a:lnTo>
                <a:lnTo>
                  <a:pt x="248832" y="263448"/>
                </a:lnTo>
                <a:lnTo>
                  <a:pt x="221116" y="299109"/>
                </a:lnTo>
                <a:lnTo>
                  <a:pt x="199692" y="339723"/>
                </a:lnTo>
                <a:lnTo>
                  <a:pt x="185449" y="384721"/>
                </a:lnTo>
                <a:lnTo>
                  <a:pt x="179284" y="436065"/>
                </a:lnTo>
                <a:lnTo>
                  <a:pt x="183216" y="486868"/>
                </a:lnTo>
                <a:lnTo>
                  <a:pt x="197032" y="535918"/>
                </a:lnTo>
                <a:lnTo>
                  <a:pt x="220516" y="582003"/>
                </a:lnTo>
                <a:lnTo>
                  <a:pt x="252472" y="622683"/>
                </a:lnTo>
                <a:lnTo>
                  <a:pt x="291184" y="655833"/>
                </a:lnTo>
                <a:lnTo>
                  <a:pt x="335646" y="680752"/>
                </a:lnTo>
                <a:lnTo>
                  <a:pt x="384846" y="696743"/>
                </a:lnTo>
                <a:lnTo>
                  <a:pt x="427486" y="702585"/>
                </a:lnTo>
                <a:lnTo>
                  <a:pt x="441682" y="702973"/>
                </a:lnTo>
                <a:lnTo>
                  <a:pt x="478461" y="700347"/>
                </a:lnTo>
                <a:lnTo>
                  <a:pt x="514433" y="692540"/>
                </a:lnTo>
                <a:lnTo>
                  <a:pt x="524965" y="688622"/>
                </a:lnTo>
                <a:lnTo>
                  <a:pt x="524965" y="677632"/>
                </a:lnTo>
                <a:lnTo>
                  <a:pt x="436655" y="677632"/>
                </a:lnTo>
                <a:lnTo>
                  <a:pt x="390270" y="672063"/>
                </a:lnTo>
                <a:lnTo>
                  <a:pt x="345822" y="657616"/>
                </a:lnTo>
                <a:lnTo>
                  <a:pt x="305655" y="635102"/>
                </a:lnTo>
                <a:lnTo>
                  <a:pt x="270679" y="605152"/>
                </a:lnTo>
                <a:lnTo>
                  <a:pt x="241804" y="568401"/>
                </a:lnTo>
                <a:lnTo>
                  <a:pt x="220591" y="526763"/>
                </a:lnTo>
                <a:lnTo>
                  <a:pt x="208112" y="482447"/>
                </a:lnTo>
                <a:lnTo>
                  <a:pt x="204661" y="437840"/>
                </a:lnTo>
                <a:lnTo>
                  <a:pt x="204618" y="436065"/>
                </a:lnTo>
                <a:lnTo>
                  <a:pt x="210129" y="390155"/>
                </a:lnTo>
                <a:lnTo>
                  <a:pt x="224880" y="345135"/>
                </a:lnTo>
                <a:lnTo>
                  <a:pt x="247562" y="305099"/>
                </a:lnTo>
                <a:lnTo>
                  <a:pt x="277067" y="270755"/>
                </a:lnTo>
                <a:lnTo>
                  <a:pt x="312288" y="242810"/>
                </a:lnTo>
                <a:lnTo>
                  <a:pt x="352118" y="221973"/>
                </a:lnTo>
                <a:lnTo>
                  <a:pt x="395447" y="208952"/>
                </a:lnTo>
                <a:lnTo>
                  <a:pt x="441169" y="204454"/>
                </a:lnTo>
                <a:lnTo>
                  <a:pt x="524965" y="204454"/>
                </a:lnTo>
                <a:lnTo>
                  <a:pt x="524965" y="194025"/>
                </a:lnTo>
                <a:lnTo>
                  <a:pt x="497545" y="185345"/>
                </a:lnTo>
                <a:lnTo>
                  <a:pt x="450723" y="179344"/>
                </a:lnTo>
                <a:close/>
              </a:path>
              <a:path w="525144" h="881379">
                <a:moveTo>
                  <a:pt x="524965" y="662142"/>
                </a:moveTo>
                <a:lnTo>
                  <a:pt x="482554" y="674081"/>
                </a:lnTo>
                <a:lnTo>
                  <a:pt x="436655" y="677632"/>
                </a:lnTo>
                <a:lnTo>
                  <a:pt x="524965" y="677632"/>
                </a:lnTo>
                <a:lnTo>
                  <a:pt x="524965" y="662142"/>
                </a:lnTo>
                <a:close/>
              </a:path>
              <a:path w="525144" h="881379">
                <a:moveTo>
                  <a:pt x="30198" y="288221"/>
                </a:moveTo>
                <a:lnTo>
                  <a:pt x="23329" y="293561"/>
                </a:lnTo>
                <a:lnTo>
                  <a:pt x="21695" y="301037"/>
                </a:lnTo>
                <a:lnTo>
                  <a:pt x="0" y="399485"/>
                </a:lnTo>
                <a:lnTo>
                  <a:pt x="4544" y="407484"/>
                </a:lnTo>
                <a:lnTo>
                  <a:pt x="11695" y="409840"/>
                </a:lnTo>
                <a:lnTo>
                  <a:pt x="88719" y="437840"/>
                </a:lnTo>
                <a:lnTo>
                  <a:pt x="88758" y="447396"/>
                </a:lnTo>
                <a:lnTo>
                  <a:pt x="89060" y="456929"/>
                </a:lnTo>
                <a:lnTo>
                  <a:pt x="89620" y="466410"/>
                </a:lnTo>
                <a:lnTo>
                  <a:pt x="90437" y="475807"/>
                </a:lnTo>
                <a:lnTo>
                  <a:pt x="16816" y="510392"/>
                </a:lnTo>
                <a:lnTo>
                  <a:pt x="9099" y="513534"/>
                </a:lnTo>
                <a:lnTo>
                  <a:pt x="5277" y="522141"/>
                </a:lnTo>
                <a:lnTo>
                  <a:pt x="7936" y="529502"/>
                </a:lnTo>
                <a:lnTo>
                  <a:pt x="35977" y="618159"/>
                </a:lnTo>
                <a:lnTo>
                  <a:pt x="38386" y="625551"/>
                </a:lnTo>
                <a:lnTo>
                  <a:pt x="45705" y="630137"/>
                </a:lnTo>
                <a:lnTo>
                  <a:pt x="134550" y="614494"/>
                </a:lnTo>
                <a:lnTo>
                  <a:pt x="164009" y="614494"/>
                </a:lnTo>
                <a:lnTo>
                  <a:pt x="159234" y="606704"/>
                </a:lnTo>
                <a:lnTo>
                  <a:pt x="156838" y="602452"/>
                </a:lnTo>
                <a:lnTo>
                  <a:pt x="57527" y="602452"/>
                </a:lnTo>
                <a:lnTo>
                  <a:pt x="34574" y="529952"/>
                </a:lnTo>
                <a:lnTo>
                  <a:pt x="113420" y="492906"/>
                </a:lnTo>
                <a:lnTo>
                  <a:pt x="116991" y="486592"/>
                </a:lnTo>
                <a:lnTo>
                  <a:pt x="115077" y="467838"/>
                </a:lnTo>
                <a:lnTo>
                  <a:pt x="114304" y="455804"/>
                </a:lnTo>
                <a:lnTo>
                  <a:pt x="114081" y="447396"/>
                </a:lnTo>
                <a:lnTo>
                  <a:pt x="114122" y="431620"/>
                </a:lnTo>
                <a:lnTo>
                  <a:pt x="114310" y="424761"/>
                </a:lnTo>
                <a:lnTo>
                  <a:pt x="110132" y="418646"/>
                </a:lnTo>
                <a:lnTo>
                  <a:pt x="103860" y="416458"/>
                </a:lnTo>
                <a:lnTo>
                  <a:pt x="28198" y="388961"/>
                </a:lnTo>
                <a:lnTo>
                  <a:pt x="44564" y="314702"/>
                </a:lnTo>
                <a:lnTo>
                  <a:pt x="139368" y="314702"/>
                </a:lnTo>
                <a:lnTo>
                  <a:pt x="140435" y="312105"/>
                </a:lnTo>
                <a:lnTo>
                  <a:pt x="145435" y="301033"/>
                </a:lnTo>
                <a:lnTo>
                  <a:pt x="148043" y="295792"/>
                </a:lnTo>
                <a:lnTo>
                  <a:pt x="120017" y="295792"/>
                </a:lnTo>
                <a:lnTo>
                  <a:pt x="38124" y="288787"/>
                </a:lnTo>
                <a:lnTo>
                  <a:pt x="30198" y="288221"/>
                </a:lnTo>
                <a:close/>
              </a:path>
              <a:path w="525144" h="881379">
                <a:moveTo>
                  <a:pt x="143524" y="587385"/>
                </a:moveTo>
                <a:lnTo>
                  <a:pt x="136948" y="588400"/>
                </a:lnTo>
                <a:lnTo>
                  <a:pt x="57527" y="602452"/>
                </a:lnTo>
                <a:lnTo>
                  <a:pt x="156838" y="602452"/>
                </a:lnTo>
                <a:lnTo>
                  <a:pt x="153220" y="596034"/>
                </a:lnTo>
                <a:lnTo>
                  <a:pt x="149995" y="590432"/>
                </a:lnTo>
                <a:lnTo>
                  <a:pt x="143524" y="587385"/>
                </a:lnTo>
                <a:close/>
              </a:path>
              <a:path w="525144" h="881379">
                <a:moveTo>
                  <a:pt x="139368" y="314702"/>
                </a:moveTo>
                <a:lnTo>
                  <a:pt x="44564" y="314702"/>
                </a:lnTo>
                <a:lnTo>
                  <a:pt x="131535" y="322168"/>
                </a:lnTo>
                <a:lnTo>
                  <a:pt x="137870" y="318346"/>
                </a:lnTo>
                <a:lnTo>
                  <a:pt x="139368" y="314702"/>
                </a:lnTo>
                <a:close/>
              </a:path>
              <a:path w="525144" h="881379">
                <a:moveTo>
                  <a:pt x="161691" y="103379"/>
                </a:moveTo>
                <a:lnTo>
                  <a:pt x="153189" y="104363"/>
                </a:lnTo>
                <a:lnTo>
                  <a:pt x="147862" y="110122"/>
                </a:lnTo>
                <a:lnTo>
                  <a:pt x="85306" y="178601"/>
                </a:lnTo>
                <a:lnTo>
                  <a:pt x="79913" y="184444"/>
                </a:lnTo>
                <a:lnTo>
                  <a:pt x="79746" y="193386"/>
                </a:lnTo>
                <a:lnTo>
                  <a:pt x="84835" y="199334"/>
                </a:lnTo>
                <a:lnTo>
                  <a:pt x="137556" y="262075"/>
                </a:lnTo>
                <a:lnTo>
                  <a:pt x="132866" y="270243"/>
                </a:lnTo>
                <a:lnTo>
                  <a:pt x="128378" y="278592"/>
                </a:lnTo>
                <a:lnTo>
                  <a:pt x="124094" y="287112"/>
                </a:lnTo>
                <a:lnTo>
                  <a:pt x="120017" y="295792"/>
                </a:lnTo>
                <a:lnTo>
                  <a:pt x="148043" y="295792"/>
                </a:lnTo>
                <a:lnTo>
                  <a:pt x="150843" y="290163"/>
                </a:lnTo>
                <a:lnTo>
                  <a:pt x="156668" y="279490"/>
                </a:lnTo>
                <a:lnTo>
                  <a:pt x="162916" y="269007"/>
                </a:lnTo>
                <a:lnTo>
                  <a:pt x="166152" y="263311"/>
                </a:lnTo>
                <a:lnTo>
                  <a:pt x="165523" y="256117"/>
                </a:lnTo>
                <a:lnTo>
                  <a:pt x="161335" y="251091"/>
                </a:lnTo>
                <a:lnTo>
                  <a:pt x="109577" y="189502"/>
                </a:lnTo>
                <a:lnTo>
                  <a:pt x="160864" y="133367"/>
                </a:lnTo>
                <a:lnTo>
                  <a:pt x="205055" y="133367"/>
                </a:lnTo>
                <a:lnTo>
                  <a:pt x="168151" y="107630"/>
                </a:lnTo>
                <a:lnTo>
                  <a:pt x="161691" y="103379"/>
                </a:lnTo>
                <a:close/>
              </a:path>
              <a:path w="525144" h="881379">
                <a:moveTo>
                  <a:pt x="524965" y="204454"/>
                </a:moveTo>
                <a:lnTo>
                  <a:pt x="441169" y="204454"/>
                </a:lnTo>
                <a:lnTo>
                  <a:pt x="453819" y="204794"/>
                </a:lnTo>
                <a:lnTo>
                  <a:pt x="466543" y="205826"/>
                </a:lnTo>
                <a:lnTo>
                  <a:pt x="479318" y="207564"/>
                </a:lnTo>
                <a:lnTo>
                  <a:pt x="492121" y="210025"/>
                </a:lnTo>
                <a:lnTo>
                  <a:pt x="524965" y="220828"/>
                </a:lnTo>
                <a:lnTo>
                  <a:pt x="524965" y="204454"/>
                </a:lnTo>
                <a:close/>
              </a:path>
              <a:path w="525144" h="881379">
                <a:moveTo>
                  <a:pt x="205055" y="133367"/>
                </a:moveTo>
                <a:lnTo>
                  <a:pt x="160864" y="133367"/>
                </a:lnTo>
                <a:lnTo>
                  <a:pt x="227207" y="179628"/>
                </a:lnTo>
                <a:lnTo>
                  <a:pt x="232704" y="183345"/>
                </a:lnTo>
                <a:lnTo>
                  <a:pt x="240003" y="183156"/>
                </a:lnTo>
                <a:lnTo>
                  <a:pt x="245353" y="179156"/>
                </a:lnTo>
                <a:lnTo>
                  <a:pt x="255080" y="172151"/>
                </a:lnTo>
                <a:lnTo>
                  <a:pt x="265087" y="165493"/>
                </a:lnTo>
                <a:lnTo>
                  <a:pt x="275331" y="159206"/>
                </a:lnTo>
                <a:lnTo>
                  <a:pt x="283118" y="154812"/>
                </a:lnTo>
                <a:lnTo>
                  <a:pt x="235804" y="154812"/>
                </a:lnTo>
                <a:lnTo>
                  <a:pt x="205055" y="133367"/>
                </a:lnTo>
                <a:close/>
              </a:path>
              <a:path w="525144" h="881379">
                <a:moveTo>
                  <a:pt x="359968" y="5444"/>
                </a:moveTo>
                <a:lnTo>
                  <a:pt x="256327" y="38354"/>
                </a:lnTo>
                <a:lnTo>
                  <a:pt x="251824" y="46176"/>
                </a:lnTo>
                <a:lnTo>
                  <a:pt x="253468" y="53485"/>
                </a:lnTo>
                <a:lnTo>
                  <a:pt x="267719" y="134425"/>
                </a:lnTo>
                <a:lnTo>
                  <a:pt x="259531" y="139203"/>
                </a:lnTo>
                <a:lnTo>
                  <a:pt x="251471" y="144202"/>
                </a:lnTo>
                <a:lnTo>
                  <a:pt x="243556" y="149409"/>
                </a:lnTo>
                <a:lnTo>
                  <a:pt x="235804" y="154812"/>
                </a:lnTo>
                <a:lnTo>
                  <a:pt x="283118" y="154812"/>
                </a:lnTo>
                <a:lnTo>
                  <a:pt x="285771" y="153314"/>
                </a:lnTo>
                <a:lnTo>
                  <a:pt x="291938" y="150047"/>
                </a:lnTo>
                <a:lnTo>
                  <a:pt x="295184" y="143042"/>
                </a:lnTo>
                <a:lnTo>
                  <a:pt x="293781" y="136833"/>
                </a:lnTo>
                <a:lnTo>
                  <a:pt x="279802" y="57380"/>
                </a:lnTo>
                <a:lnTo>
                  <a:pt x="352303" y="34449"/>
                </a:lnTo>
                <a:lnTo>
                  <a:pt x="380214" y="34449"/>
                </a:lnTo>
                <a:lnTo>
                  <a:pt x="371527" y="15915"/>
                </a:lnTo>
                <a:lnTo>
                  <a:pt x="368093" y="8921"/>
                </a:lnTo>
                <a:lnTo>
                  <a:pt x="359968" y="5444"/>
                </a:lnTo>
                <a:close/>
              </a:path>
              <a:path w="525144" h="881379">
                <a:moveTo>
                  <a:pt x="380214" y="34449"/>
                </a:moveTo>
                <a:lnTo>
                  <a:pt x="352303" y="34449"/>
                </a:lnTo>
                <a:lnTo>
                  <a:pt x="386480" y="107389"/>
                </a:lnTo>
                <a:lnTo>
                  <a:pt x="389286" y="113221"/>
                </a:lnTo>
                <a:lnTo>
                  <a:pt x="395516" y="116876"/>
                </a:lnTo>
                <a:lnTo>
                  <a:pt x="414341" y="114970"/>
                </a:lnTo>
                <a:lnTo>
                  <a:pt x="426282" y="114198"/>
                </a:lnTo>
                <a:lnTo>
                  <a:pt x="438314" y="113868"/>
                </a:lnTo>
                <a:lnTo>
                  <a:pt x="457602" y="113868"/>
                </a:lnTo>
                <a:lnTo>
                  <a:pt x="463504" y="110122"/>
                </a:lnTo>
                <a:lnTo>
                  <a:pt x="465744" y="103735"/>
                </a:lnTo>
                <a:lnTo>
                  <a:pt x="470613" y="90332"/>
                </a:lnTo>
                <a:lnTo>
                  <a:pt x="406406" y="90332"/>
                </a:lnTo>
                <a:lnTo>
                  <a:pt x="380214" y="34449"/>
                </a:lnTo>
                <a:close/>
              </a:path>
              <a:path w="525144" h="881379">
                <a:moveTo>
                  <a:pt x="457602" y="113868"/>
                </a:moveTo>
                <a:lnTo>
                  <a:pt x="438314" y="113868"/>
                </a:lnTo>
                <a:lnTo>
                  <a:pt x="450384" y="113975"/>
                </a:lnTo>
                <a:lnTo>
                  <a:pt x="456823" y="114363"/>
                </a:lnTo>
                <a:lnTo>
                  <a:pt x="457602" y="113868"/>
                </a:lnTo>
                <a:close/>
              </a:path>
              <a:path w="525144" h="881379">
                <a:moveTo>
                  <a:pt x="482938" y="0"/>
                </a:moveTo>
                <a:lnTo>
                  <a:pt x="475336" y="3968"/>
                </a:lnTo>
                <a:lnTo>
                  <a:pt x="472352" y="11570"/>
                </a:lnTo>
                <a:lnTo>
                  <a:pt x="444363" y="88594"/>
                </a:lnTo>
                <a:lnTo>
                  <a:pt x="434710" y="88628"/>
                </a:lnTo>
                <a:lnTo>
                  <a:pt x="425141" y="88933"/>
                </a:lnTo>
                <a:lnTo>
                  <a:pt x="415694" y="89502"/>
                </a:lnTo>
                <a:lnTo>
                  <a:pt x="406406" y="90332"/>
                </a:lnTo>
                <a:lnTo>
                  <a:pt x="470613" y="90332"/>
                </a:lnTo>
                <a:lnTo>
                  <a:pt x="493199" y="28156"/>
                </a:lnTo>
                <a:lnTo>
                  <a:pt x="524965" y="28156"/>
                </a:lnTo>
                <a:lnTo>
                  <a:pt x="524965" y="9268"/>
                </a:lnTo>
                <a:lnTo>
                  <a:pt x="482938" y="0"/>
                </a:lnTo>
                <a:close/>
              </a:path>
              <a:path w="525144" h="881379">
                <a:moveTo>
                  <a:pt x="524965" y="28156"/>
                </a:moveTo>
                <a:lnTo>
                  <a:pt x="493199" y="28156"/>
                </a:lnTo>
                <a:lnTo>
                  <a:pt x="524965" y="35155"/>
                </a:lnTo>
                <a:lnTo>
                  <a:pt x="524965" y="28156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8216330" y="2631902"/>
            <a:ext cx="3522571" cy="476325"/>
          </a:xfrm>
          <a:custGeom>
            <a:avLst/>
            <a:gdLst/>
            <a:ahLst/>
            <a:cxnLst/>
            <a:rect l="l" t="t" r="r" b="b"/>
            <a:pathLst>
              <a:path w="5808980" h="785495">
                <a:moveTo>
                  <a:pt x="1178341" y="107410"/>
                </a:moveTo>
                <a:lnTo>
                  <a:pt x="1142593" y="107410"/>
                </a:lnTo>
                <a:lnTo>
                  <a:pt x="1820080" y="784887"/>
                </a:lnTo>
                <a:lnTo>
                  <a:pt x="3343416" y="784887"/>
                </a:lnTo>
                <a:lnTo>
                  <a:pt x="3368683" y="759620"/>
                </a:lnTo>
                <a:lnTo>
                  <a:pt x="1830551" y="759620"/>
                </a:lnTo>
                <a:lnTo>
                  <a:pt x="1178341" y="107410"/>
                </a:lnTo>
                <a:close/>
              </a:path>
              <a:path w="5808980" h="785495">
                <a:moveTo>
                  <a:pt x="5713878" y="259929"/>
                </a:moveTo>
                <a:lnTo>
                  <a:pt x="5679563" y="266340"/>
                </a:lnTo>
                <a:lnTo>
                  <a:pt x="5650858" y="283961"/>
                </a:lnTo>
                <a:lnTo>
                  <a:pt x="5630161" y="310371"/>
                </a:lnTo>
                <a:lnTo>
                  <a:pt x="5619870" y="343151"/>
                </a:lnTo>
                <a:lnTo>
                  <a:pt x="3749425" y="343151"/>
                </a:lnTo>
                <a:lnTo>
                  <a:pt x="3332956" y="759620"/>
                </a:lnTo>
                <a:lnTo>
                  <a:pt x="3368683" y="759620"/>
                </a:lnTo>
                <a:lnTo>
                  <a:pt x="3759885" y="368428"/>
                </a:lnTo>
                <a:lnTo>
                  <a:pt x="5805879" y="368428"/>
                </a:lnTo>
                <a:lnTo>
                  <a:pt x="5808650" y="354701"/>
                </a:lnTo>
                <a:lnTo>
                  <a:pt x="5801203" y="317810"/>
                </a:lnTo>
                <a:lnTo>
                  <a:pt x="5780893" y="287686"/>
                </a:lnTo>
                <a:lnTo>
                  <a:pt x="5750769" y="267376"/>
                </a:lnTo>
                <a:lnTo>
                  <a:pt x="5713878" y="259929"/>
                </a:lnTo>
                <a:close/>
              </a:path>
              <a:path w="5808980" h="785495">
                <a:moveTo>
                  <a:pt x="5805879" y="368428"/>
                </a:moveTo>
                <a:lnTo>
                  <a:pt x="5620205" y="368428"/>
                </a:lnTo>
                <a:lnTo>
                  <a:pt x="5630947" y="400423"/>
                </a:lnTo>
                <a:lnTo>
                  <a:pt x="5651661" y="426138"/>
                </a:lnTo>
                <a:lnTo>
                  <a:pt x="5680066" y="443262"/>
                </a:lnTo>
                <a:lnTo>
                  <a:pt x="5713878" y="449483"/>
                </a:lnTo>
                <a:lnTo>
                  <a:pt x="5750769" y="442034"/>
                </a:lnTo>
                <a:lnTo>
                  <a:pt x="5780893" y="421721"/>
                </a:lnTo>
                <a:lnTo>
                  <a:pt x="5801203" y="391593"/>
                </a:lnTo>
                <a:lnTo>
                  <a:pt x="5805879" y="368428"/>
                </a:lnTo>
                <a:close/>
              </a:path>
              <a:path w="5808980" h="785495">
                <a:moveTo>
                  <a:pt x="94771" y="0"/>
                </a:moveTo>
                <a:lnTo>
                  <a:pt x="57881" y="7447"/>
                </a:lnTo>
                <a:lnTo>
                  <a:pt x="27757" y="27757"/>
                </a:lnTo>
                <a:lnTo>
                  <a:pt x="7447" y="57881"/>
                </a:lnTo>
                <a:lnTo>
                  <a:pt x="0" y="94771"/>
                </a:lnTo>
                <a:lnTo>
                  <a:pt x="7447" y="131662"/>
                </a:lnTo>
                <a:lnTo>
                  <a:pt x="27757" y="161786"/>
                </a:lnTo>
                <a:lnTo>
                  <a:pt x="57881" y="182096"/>
                </a:lnTo>
                <a:lnTo>
                  <a:pt x="94771" y="189543"/>
                </a:lnTo>
                <a:lnTo>
                  <a:pt x="128834" y="183229"/>
                </a:lnTo>
                <a:lnTo>
                  <a:pt x="157386" y="165860"/>
                </a:lnTo>
                <a:lnTo>
                  <a:pt x="178091" y="139799"/>
                </a:lnTo>
                <a:lnTo>
                  <a:pt x="188612" y="107410"/>
                </a:lnTo>
                <a:lnTo>
                  <a:pt x="1178341" y="107410"/>
                </a:lnTo>
                <a:lnTo>
                  <a:pt x="1153064" y="82133"/>
                </a:lnTo>
                <a:lnTo>
                  <a:pt x="188612" y="82133"/>
                </a:lnTo>
                <a:lnTo>
                  <a:pt x="178091" y="49748"/>
                </a:lnTo>
                <a:lnTo>
                  <a:pt x="157386" y="23687"/>
                </a:lnTo>
                <a:lnTo>
                  <a:pt x="128834" y="6316"/>
                </a:lnTo>
                <a:lnTo>
                  <a:pt x="9477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8216331" y="2898163"/>
            <a:ext cx="3975407" cy="530619"/>
          </a:xfrm>
          <a:custGeom>
            <a:avLst/>
            <a:gdLst/>
            <a:ahLst/>
            <a:cxnLst/>
            <a:rect l="l" t="t" r="r" b="b"/>
            <a:pathLst>
              <a:path w="6555740" h="875029">
                <a:moveTo>
                  <a:pt x="187910" y="170047"/>
                </a:moveTo>
                <a:lnTo>
                  <a:pt x="152183" y="170047"/>
                </a:lnTo>
                <a:lnTo>
                  <a:pt x="857125" y="874989"/>
                </a:lnTo>
                <a:lnTo>
                  <a:pt x="3604570" y="874989"/>
                </a:lnTo>
                <a:lnTo>
                  <a:pt x="3629837" y="849722"/>
                </a:lnTo>
                <a:lnTo>
                  <a:pt x="867586" y="849722"/>
                </a:lnTo>
                <a:lnTo>
                  <a:pt x="187910" y="170047"/>
                </a:lnTo>
                <a:close/>
              </a:path>
              <a:path w="6555740" h="875029">
                <a:moveTo>
                  <a:pt x="6555465" y="387024"/>
                </a:moveTo>
                <a:lnTo>
                  <a:pt x="4056797" y="387024"/>
                </a:lnTo>
                <a:lnTo>
                  <a:pt x="3594110" y="849722"/>
                </a:lnTo>
                <a:lnTo>
                  <a:pt x="3629837" y="849722"/>
                </a:lnTo>
                <a:lnTo>
                  <a:pt x="4067258" y="412301"/>
                </a:lnTo>
                <a:lnTo>
                  <a:pt x="6555465" y="412301"/>
                </a:lnTo>
                <a:lnTo>
                  <a:pt x="6555465" y="387024"/>
                </a:lnTo>
                <a:close/>
              </a:path>
              <a:path w="6555740" h="875029">
                <a:moveTo>
                  <a:pt x="94771" y="0"/>
                </a:moveTo>
                <a:lnTo>
                  <a:pt x="57881" y="7447"/>
                </a:lnTo>
                <a:lnTo>
                  <a:pt x="27757" y="27757"/>
                </a:lnTo>
                <a:lnTo>
                  <a:pt x="7447" y="57881"/>
                </a:lnTo>
                <a:lnTo>
                  <a:pt x="0" y="94771"/>
                </a:lnTo>
                <a:lnTo>
                  <a:pt x="7447" y="131662"/>
                </a:lnTo>
                <a:lnTo>
                  <a:pt x="27757" y="161786"/>
                </a:lnTo>
                <a:lnTo>
                  <a:pt x="57881" y="182096"/>
                </a:lnTo>
                <a:lnTo>
                  <a:pt x="94771" y="189543"/>
                </a:lnTo>
                <a:lnTo>
                  <a:pt x="110617" y="188211"/>
                </a:lnTo>
                <a:lnTo>
                  <a:pt x="125602" y="184366"/>
                </a:lnTo>
                <a:lnTo>
                  <a:pt x="139524" y="178235"/>
                </a:lnTo>
                <a:lnTo>
                  <a:pt x="152183" y="170047"/>
                </a:lnTo>
                <a:lnTo>
                  <a:pt x="187910" y="170047"/>
                </a:lnTo>
                <a:lnTo>
                  <a:pt x="170047" y="152183"/>
                </a:lnTo>
                <a:lnTo>
                  <a:pt x="178235" y="139524"/>
                </a:lnTo>
                <a:lnTo>
                  <a:pt x="184366" y="125602"/>
                </a:lnTo>
                <a:lnTo>
                  <a:pt x="188211" y="110617"/>
                </a:lnTo>
                <a:lnTo>
                  <a:pt x="189543" y="94771"/>
                </a:lnTo>
                <a:lnTo>
                  <a:pt x="182096" y="57881"/>
                </a:lnTo>
                <a:lnTo>
                  <a:pt x="161786" y="27757"/>
                </a:lnTo>
                <a:lnTo>
                  <a:pt x="131662" y="7447"/>
                </a:lnTo>
                <a:lnTo>
                  <a:pt x="9477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8364720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8435550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8506379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8577208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8648038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8718867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8789697" y="2543748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8895941" y="3060851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/>
          <p:nvPr/>
        </p:nvSpPr>
        <p:spPr>
          <a:xfrm>
            <a:off x="8966771" y="3060851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46"/>
          <p:cNvSpPr/>
          <p:nvPr/>
        </p:nvSpPr>
        <p:spPr>
          <a:xfrm>
            <a:off x="9037600" y="3060851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object 47"/>
          <p:cNvSpPr/>
          <p:nvPr/>
        </p:nvSpPr>
        <p:spPr>
          <a:xfrm>
            <a:off x="9108430" y="3060851"/>
            <a:ext cx="70851" cy="78938"/>
          </a:xfrm>
          <a:custGeom>
            <a:avLst/>
            <a:gdLst/>
            <a:ahLst/>
            <a:cxnLst/>
            <a:rect l="l" t="t" r="r" b="b"/>
            <a:pathLst>
              <a:path w="116840" h="130175">
                <a:moveTo>
                  <a:pt x="116802" y="0"/>
                </a:moveTo>
                <a:lnTo>
                  <a:pt x="64888" y="0"/>
                </a:lnTo>
                <a:lnTo>
                  <a:pt x="0" y="64888"/>
                </a:lnTo>
                <a:lnTo>
                  <a:pt x="64888" y="129776"/>
                </a:lnTo>
                <a:lnTo>
                  <a:pt x="116802" y="129776"/>
                </a:lnTo>
                <a:lnTo>
                  <a:pt x="51914" y="64888"/>
                </a:lnTo>
                <a:lnTo>
                  <a:pt x="11680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8"/>
          <p:cNvSpPr/>
          <p:nvPr/>
        </p:nvSpPr>
        <p:spPr>
          <a:xfrm>
            <a:off x="10528740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49"/>
          <p:cNvSpPr/>
          <p:nvPr/>
        </p:nvSpPr>
        <p:spPr>
          <a:xfrm>
            <a:off x="10660104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50"/>
          <p:cNvSpPr/>
          <p:nvPr/>
        </p:nvSpPr>
        <p:spPr>
          <a:xfrm>
            <a:off x="10791467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/>
          <p:cNvSpPr/>
          <p:nvPr/>
        </p:nvSpPr>
        <p:spPr>
          <a:xfrm>
            <a:off x="10922831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" name="object 52"/>
          <p:cNvSpPr/>
          <p:nvPr/>
        </p:nvSpPr>
        <p:spPr>
          <a:xfrm>
            <a:off x="11054195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53"/>
          <p:cNvSpPr/>
          <p:nvPr/>
        </p:nvSpPr>
        <p:spPr>
          <a:xfrm>
            <a:off x="11185558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54"/>
          <p:cNvSpPr/>
          <p:nvPr/>
        </p:nvSpPr>
        <p:spPr>
          <a:xfrm>
            <a:off x="11316921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object 55"/>
          <p:cNvSpPr/>
          <p:nvPr/>
        </p:nvSpPr>
        <p:spPr>
          <a:xfrm>
            <a:off x="11448287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object 56"/>
          <p:cNvSpPr/>
          <p:nvPr/>
        </p:nvSpPr>
        <p:spPr>
          <a:xfrm>
            <a:off x="11579651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7"/>
          <p:cNvSpPr/>
          <p:nvPr/>
        </p:nvSpPr>
        <p:spPr>
          <a:xfrm>
            <a:off x="11711015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8"/>
          <p:cNvSpPr/>
          <p:nvPr/>
        </p:nvSpPr>
        <p:spPr>
          <a:xfrm>
            <a:off x="11842378" y="3214239"/>
            <a:ext cx="242206" cy="176360"/>
          </a:xfrm>
          <a:custGeom>
            <a:avLst/>
            <a:gdLst/>
            <a:ahLst/>
            <a:cxnLst/>
            <a:rect l="l" t="t" r="r" b="b"/>
            <a:pathLst>
              <a:path w="399415" h="290829">
                <a:moveTo>
                  <a:pt x="398951" y="0"/>
                </a:moveTo>
                <a:lnTo>
                  <a:pt x="290640" y="0"/>
                </a:lnTo>
                <a:lnTo>
                  <a:pt x="0" y="290640"/>
                </a:lnTo>
                <a:lnTo>
                  <a:pt x="108310" y="290640"/>
                </a:lnTo>
                <a:lnTo>
                  <a:pt x="39895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object 59"/>
          <p:cNvSpPr/>
          <p:nvPr/>
        </p:nvSpPr>
        <p:spPr>
          <a:xfrm>
            <a:off x="9718406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object 60"/>
          <p:cNvSpPr/>
          <p:nvPr/>
        </p:nvSpPr>
        <p:spPr>
          <a:xfrm>
            <a:off x="9779395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61"/>
          <p:cNvSpPr/>
          <p:nvPr/>
        </p:nvSpPr>
        <p:spPr>
          <a:xfrm>
            <a:off x="9840385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" name="object 62"/>
          <p:cNvSpPr/>
          <p:nvPr/>
        </p:nvSpPr>
        <p:spPr>
          <a:xfrm>
            <a:off x="9901373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object 63"/>
          <p:cNvSpPr/>
          <p:nvPr/>
        </p:nvSpPr>
        <p:spPr>
          <a:xfrm>
            <a:off x="9962363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0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object 64"/>
          <p:cNvSpPr/>
          <p:nvPr/>
        </p:nvSpPr>
        <p:spPr>
          <a:xfrm>
            <a:off x="10023352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65"/>
          <p:cNvSpPr/>
          <p:nvPr/>
        </p:nvSpPr>
        <p:spPr>
          <a:xfrm>
            <a:off x="10084342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66"/>
          <p:cNvSpPr/>
          <p:nvPr/>
        </p:nvSpPr>
        <p:spPr>
          <a:xfrm>
            <a:off x="10145331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" name="object 67"/>
          <p:cNvSpPr/>
          <p:nvPr/>
        </p:nvSpPr>
        <p:spPr>
          <a:xfrm>
            <a:off x="10206320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" name="object 68"/>
          <p:cNvSpPr/>
          <p:nvPr/>
        </p:nvSpPr>
        <p:spPr>
          <a:xfrm>
            <a:off x="10267310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69"/>
          <p:cNvSpPr/>
          <p:nvPr/>
        </p:nvSpPr>
        <p:spPr>
          <a:xfrm>
            <a:off x="10328298" y="3248998"/>
            <a:ext cx="137468" cy="107048"/>
          </a:xfrm>
          <a:custGeom>
            <a:avLst/>
            <a:gdLst/>
            <a:ahLst/>
            <a:cxnLst/>
            <a:rect l="l" t="t" r="r" b="b"/>
            <a:pathLst>
              <a:path w="226694" h="176529">
                <a:moveTo>
                  <a:pt x="226296" y="0"/>
                </a:moveTo>
                <a:lnTo>
                  <a:pt x="176015" y="0"/>
                </a:lnTo>
                <a:lnTo>
                  <a:pt x="0" y="176005"/>
                </a:lnTo>
                <a:lnTo>
                  <a:pt x="50291" y="176005"/>
                </a:lnTo>
                <a:lnTo>
                  <a:pt x="226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object 70"/>
          <p:cNvSpPr/>
          <p:nvPr/>
        </p:nvSpPr>
        <p:spPr>
          <a:xfrm>
            <a:off x="9436168" y="2567771"/>
            <a:ext cx="2705464" cy="661156"/>
          </a:xfrm>
          <a:custGeom>
            <a:avLst/>
            <a:gdLst/>
            <a:ahLst/>
            <a:cxnLst/>
            <a:rect l="l" t="t" r="r" b="b"/>
            <a:pathLst>
              <a:path w="4461509" h="1090295">
                <a:moveTo>
                  <a:pt x="3923953" y="0"/>
                </a:moveTo>
                <a:lnTo>
                  <a:pt x="1064407" y="0"/>
                </a:lnTo>
                <a:lnTo>
                  <a:pt x="0" y="1064396"/>
                </a:lnTo>
                <a:lnTo>
                  <a:pt x="10470" y="1089673"/>
                </a:lnTo>
                <a:lnTo>
                  <a:pt x="1074867" y="25266"/>
                </a:lnTo>
                <a:lnTo>
                  <a:pt x="3949220" y="25266"/>
                </a:lnTo>
                <a:lnTo>
                  <a:pt x="3923953" y="0"/>
                </a:lnTo>
                <a:close/>
              </a:path>
              <a:path w="4461509" h="1090295">
                <a:moveTo>
                  <a:pt x="3949220" y="25266"/>
                </a:moveTo>
                <a:lnTo>
                  <a:pt x="3913493" y="25266"/>
                </a:lnTo>
                <a:lnTo>
                  <a:pt x="4291272" y="403045"/>
                </a:lnTo>
                <a:lnTo>
                  <a:pt x="4283084" y="415704"/>
                </a:lnTo>
                <a:lnTo>
                  <a:pt x="4276953" y="429626"/>
                </a:lnTo>
                <a:lnTo>
                  <a:pt x="4273108" y="444611"/>
                </a:lnTo>
                <a:lnTo>
                  <a:pt x="4271775" y="460457"/>
                </a:lnTo>
                <a:lnTo>
                  <a:pt x="4279222" y="497349"/>
                </a:lnTo>
                <a:lnTo>
                  <a:pt x="4299532" y="527477"/>
                </a:lnTo>
                <a:lnTo>
                  <a:pt x="4329656" y="547790"/>
                </a:lnTo>
                <a:lnTo>
                  <a:pt x="4366547" y="555239"/>
                </a:lnTo>
                <a:lnTo>
                  <a:pt x="4403438" y="547790"/>
                </a:lnTo>
                <a:lnTo>
                  <a:pt x="4433562" y="527477"/>
                </a:lnTo>
                <a:lnTo>
                  <a:pt x="4453872" y="497349"/>
                </a:lnTo>
                <a:lnTo>
                  <a:pt x="4461319" y="460457"/>
                </a:lnTo>
                <a:lnTo>
                  <a:pt x="4453872" y="423566"/>
                </a:lnTo>
                <a:lnTo>
                  <a:pt x="4433562" y="393442"/>
                </a:lnTo>
                <a:lnTo>
                  <a:pt x="4421310" y="385181"/>
                </a:lnTo>
                <a:lnTo>
                  <a:pt x="4309135" y="385181"/>
                </a:lnTo>
                <a:lnTo>
                  <a:pt x="3949220" y="25266"/>
                </a:lnTo>
                <a:close/>
              </a:path>
              <a:path w="4461509" h="1090295">
                <a:moveTo>
                  <a:pt x="4366547" y="365685"/>
                </a:moveTo>
                <a:lnTo>
                  <a:pt x="4350702" y="367019"/>
                </a:lnTo>
                <a:lnTo>
                  <a:pt x="4335717" y="370866"/>
                </a:lnTo>
                <a:lnTo>
                  <a:pt x="4321794" y="376998"/>
                </a:lnTo>
                <a:lnTo>
                  <a:pt x="4309135" y="385181"/>
                </a:lnTo>
                <a:lnTo>
                  <a:pt x="4421310" y="385181"/>
                </a:lnTo>
                <a:lnTo>
                  <a:pt x="4403438" y="373132"/>
                </a:lnTo>
                <a:lnTo>
                  <a:pt x="4366547" y="365685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" name="object 71"/>
          <p:cNvSpPr txBox="1"/>
          <p:nvPr/>
        </p:nvSpPr>
        <p:spPr>
          <a:xfrm>
            <a:off x="1928971" y="4713117"/>
            <a:ext cx="1930329" cy="111015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algn="ctr">
              <a:spcBef>
                <a:spcPts val="76"/>
              </a:spcBef>
            </a:pPr>
            <a:r>
              <a:rPr sz="1182" b="1" spc="3" dirty="0">
                <a:solidFill>
                  <a:srgbClr val="034EA2"/>
                </a:solidFill>
                <a:latin typeface="Helvetica"/>
                <a:cs typeface="Helvetica"/>
              </a:rPr>
              <a:t>Identificazione di 10</a:t>
            </a:r>
            <a:r>
              <a:rPr sz="1182" b="1" spc="-21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b="1" spc="3" dirty="0">
                <a:solidFill>
                  <a:srgbClr val="034EA2"/>
                </a:solidFill>
                <a:latin typeface="Helvetica"/>
                <a:cs typeface="Helvetica"/>
              </a:rPr>
              <a:t>profili</a:t>
            </a:r>
            <a:endParaRPr sz="1182">
              <a:latin typeface="Helvetica"/>
              <a:cs typeface="Helvetica"/>
            </a:endParaRPr>
          </a:p>
          <a:p>
            <a:pPr marL="105893" marR="102812" indent="134002">
              <a:lnSpc>
                <a:spcPct val="101499"/>
              </a:lnSpc>
            </a:pPr>
            <a:r>
              <a:rPr sz="1182" spc="6" dirty="0">
                <a:solidFill>
                  <a:srgbClr val="034EA2"/>
                </a:solidFill>
                <a:latin typeface="Helvetica"/>
                <a:cs typeface="Helvetica"/>
              </a:rPr>
              <a:t>a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partire dall’indagine  di WollyBi </a:t>
            </a:r>
            <a:r>
              <a:rPr sz="1182" spc="6" dirty="0">
                <a:solidFill>
                  <a:srgbClr val="034EA2"/>
                </a:solidFill>
                <a:latin typeface="Helvetica"/>
                <a:cs typeface="Helvetica"/>
              </a:rPr>
              <a:t>e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dal</a:t>
            </a:r>
            <a:r>
              <a:rPr sz="1182" spc="-33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spc="3" dirty="0">
                <a:solidFill>
                  <a:srgbClr val="034EA2"/>
                </a:solidFill>
                <a:latin typeface="Helvetica"/>
                <a:cs typeface="Helvetica"/>
              </a:rPr>
              <a:t>confronto</a:t>
            </a:r>
            <a:endParaRPr sz="1182">
              <a:latin typeface="Helvetica"/>
              <a:cs typeface="Helvetica"/>
            </a:endParaRPr>
          </a:p>
          <a:p>
            <a:pPr marL="100502" marR="97036" indent="-385" algn="ctr">
              <a:lnSpc>
                <a:spcPct val="101499"/>
              </a:lnSpc>
            </a:pPr>
            <a:r>
              <a:rPr sz="1182" spc="6" dirty="0">
                <a:solidFill>
                  <a:srgbClr val="034EA2"/>
                </a:solidFill>
                <a:latin typeface="Helvetica"/>
                <a:cs typeface="Helvetica"/>
              </a:rPr>
              <a:t>con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le associazioni  territoriali di Confindustria  </a:t>
            </a:r>
            <a:r>
              <a:rPr sz="1182" spc="3" dirty="0">
                <a:solidFill>
                  <a:srgbClr val="034EA2"/>
                </a:solidFill>
                <a:latin typeface="Helvetica"/>
                <a:cs typeface="Helvetica"/>
              </a:rPr>
              <a:t>Lombardia</a:t>
            </a:r>
            <a:endParaRPr sz="1182">
              <a:latin typeface="Helvetica"/>
              <a:cs typeface="Helvetica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5016231" y="892075"/>
            <a:ext cx="2159827" cy="687218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pc="6" dirty="0"/>
              <a:t>Processo</a:t>
            </a:r>
          </a:p>
        </p:txBody>
      </p:sp>
      <p:sp>
        <p:nvSpPr>
          <p:cNvPr id="73" name="object 73"/>
          <p:cNvSpPr/>
          <p:nvPr/>
        </p:nvSpPr>
        <p:spPr>
          <a:xfrm>
            <a:off x="2142378" y="4388720"/>
            <a:ext cx="7809495" cy="92415"/>
          </a:xfrm>
          <a:custGeom>
            <a:avLst/>
            <a:gdLst/>
            <a:ahLst/>
            <a:cxnLst/>
            <a:rect l="l" t="t" r="r" b="b"/>
            <a:pathLst>
              <a:path w="12878435" h="152400">
                <a:moveTo>
                  <a:pt x="12697435" y="0"/>
                </a:moveTo>
                <a:lnTo>
                  <a:pt x="180591" y="0"/>
                </a:lnTo>
                <a:lnTo>
                  <a:pt x="123507" y="3869"/>
                </a:lnTo>
                <a:lnTo>
                  <a:pt x="73933" y="14644"/>
                </a:lnTo>
                <a:lnTo>
                  <a:pt x="34841" y="31078"/>
                </a:lnTo>
                <a:lnTo>
                  <a:pt x="9205" y="51920"/>
                </a:lnTo>
                <a:lnTo>
                  <a:pt x="0" y="75924"/>
                </a:lnTo>
                <a:lnTo>
                  <a:pt x="9205" y="99907"/>
                </a:lnTo>
                <a:lnTo>
                  <a:pt x="34841" y="120737"/>
                </a:lnTo>
                <a:lnTo>
                  <a:pt x="73933" y="137164"/>
                </a:lnTo>
                <a:lnTo>
                  <a:pt x="123507" y="147937"/>
                </a:lnTo>
                <a:lnTo>
                  <a:pt x="180591" y="151806"/>
                </a:lnTo>
                <a:lnTo>
                  <a:pt x="12697435" y="151806"/>
                </a:lnTo>
                <a:lnTo>
                  <a:pt x="12754526" y="147937"/>
                </a:lnTo>
                <a:lnTo>
                  <a:pt x="12804109" y="137164"/>
                </a:lnTo>
                <a:lnTo>
                  <a:pt x="12843208" y="120737"/>
                </a:lnTo>
                <a:lnTo>
                  <a:pt x="12878058" y="75924"/>
                </a:lnTo>
                <a:lnTo>
                  <a:pt x="12868849" y="51920"/>
                </a:lnTo>
                <a:lnTo>
                  <a:pt x="12843208" y="31078"/>
                </a:lnTo>
                <a:lnTo>
                  <a:pt x="12804109" y="14644"/>
                </a:lnTo>
                <a:lnTo>
                  <a:pt x="12754526" y="3869"/>
                </a:lnTo>
                <a:lnTo>
                  <a:pt x="12697435" y="0"/>
                </a:lnTo>
                <a:close/>
              </a:path>
            </a:pathLst>
          </a:custGeom>
          <a:solidFill>
            <a:srgbClr val="8894A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object 74"/>
          <p:cNvSpPr/>
          <p:nvPr/>
        </p:nvSpPr>
        <p:spPr>
          <a:xfrm>
            <a:off x="9138198" y="3735703"/>
            <a:ext cx="61610" cy="695427"/>
          </a:xfrm>
          <a:custGeom>
            <a:avLst/>
            <a:gdLst/>
            <a:ahLst/>
            <a:cxnLst/>
            <a:rect l="l" t="t" r="r" b="b"/>
            <a:pathLst>
              <a:path w="101600" h="1146809">
                <a:moveTo>
                  <a:pt x="101253" y="1146656"/>
                </a:moveTo>
                <a:lnTo>
                  <a:pt x="0" y="1146656"/>
                </a:lnTo>
                <a:lnTo>
                  <a:pt x="0" y="0"/>
                </a:lnTo>
                <a:lnTo>
                  <a:pt x="101253" y="0"/>
                </a:lnTo>
                <a:lnTo>
                  <a:pt x="101253" y="1146656"/>
                </a:lnTo>
                <a:close/>
              </a:path>
            </a:pathLst>
          </a:custGeom>
          <a:solidFill>
            <a:srgbClr val="941B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object 75"/>
          <p:cNvSpPr/>
          <p:nvPr/>
        </p:nvSpPr>
        <p:spPr>
          <a:xfrm>
            <a:off x="8967998" y="4230143"/>
            <a:ext cx="402007" cy="402007"/>
          </a:xfrm>
          <a:custGeom>
            <a:avLst/>
            <a:gdLst/>
            <a:ahLst/>
            <a:cxnLst/>
            <a:rect l="l" t="t" r="r" b="b"/>
            <a:pathLst>
              <a:path w="662940" h="662940">
                <a:moveTo>
                  <a:pt x="331288" y="0"/>
                </a:moveTo>
                <a:lnTo>
                  <a:pt x="282327" y="3591"/>
                </a:lnTo>
                <a:lnTo>
                  <a:pt x="235599" y="14026"/>
                </a:lnTo>
                <a:lnTo>
                  <a:pt x="191615" y="30790"/>
                </a:lnTo>
                <a:lnTo>
                  <a:pt x="150887" y="53371"/>
                </a:lnTo>
                <a:lnTo>
                  <a:pt x="113929" y="81258"/>
                </a:lnTo>
                <a:lnTo>
                  <a:pt x="81251" y="113937"/>
                </a:lnTo>
                <a:lnTo>
                  <a:pt x="53366" y="150897"/>
                </a:lnTo>
                <a:lnTo>
                  <a:pt x="30786" y="191624"/>
                </a:lnTo>
                <a:lnTo>
                  <a:pt x="14024" y="235606"/>
                </a:lnTo>
                <a:lnTo>
                  <a:pt x="3591" y="282332"/>
                </a:lnTo>
                <a:lnTo>
                  <a:pt x="0" y="331288"/>
                </a:lnTo>
                <a:lnTo>
                  <a:pt x="3591" y="380244"/>
                </a:lnTo>
                <a:lnTo>
                  <a:pt x="14024" y="426969"/>
                </a:lnTo>
                <a:lnTo>
                  <a:pt x="30786" y="470952"/>
                </a:lnTo>
                <a:lnTo>
                  <a:pt x="53366" y="511679"/>
                </a:lnTo>
                <a:lnTo>
                  <a:pt x="81251" y="548638"/>
                </a:lnTo>
                <a:lnTo>
                  <a:pt x="113929" y="581318"/>
                </a:lnTo>
                <a:lnTo>
                  <a:pt x="150887" y="609204"/>
                </a:lnTo>
                <a:lnTo>
                  <a:pt x="191615" y="631786"/>
                </a:lnTo>
                <a:lnTo>
                  <a:pt x="235599" y="648550"/>
                </a:lnTo>
                <a:lnTo>
                  <a:pt x="282327" y="658984"/>
                </a:lnTo>
                <a:lnTo>
                  <a:pt x="331288" y="662576"/>
                </a:lnTo>
                <a:lnTo>
                  <a:pt x="380237" y="658984"/>
                </a:lnTo>
                <a:lnTo>
                  <a:pt x="426958" y="648550"/>
                </a:lnTo>
                <a:lnTo>
                  <a:pt x="470938" y="631786"/>
                </a:lnTo>
                <a:lnTo>
                  <a:pt x="511665" y="609204"/>
                </a:lnTo>
                <a:lnTo>
                  <a:pt x="548626" y="581318"/>
                </a:lnTo>
                <a:lnTo>
                  <a:pt x="581307" y="548638"/>
                </a:lnTo>
                <a:lnTo>
                  <a:pt x="609196" y="511679"/>
                </a:lnTo>
                <a:lnTo>
                  <a:pt x="631781" y="470952"/>
                </a:lnTo>
                <a:lnTo>
                  <a:pt x="648547" y="426969"/>
                </a:lnTo>
                <a:lnTo>
                  <a:pt x="658984" y="380244"/>
                </a:lnTo>
                <a:lnTo>
                  <a:pt x="662576" y="331288"/>
                </a:lnTo>
                <a:lnTo>
                  <a:pt x="658984" y="282332"/>
                </a:lnTo>
                <a:lnTo>
                  <a:pt x="648547" y="235606"/>
                </a:lnTo>
                <a:lnTo>
                  <a:pt x="631781" y="191624"/>
                </a:lnTo>
                <a:lnTo>
                  <a:pt x="609196" y="150897"/>
                </a:lnTo>
                <a:lnTo>
                  <a:pt x="581307" y="113937"/>
                </a:lnTo>
                <a:lnTo>
                  <a:pt x="548626" y="81258"/>
                </a:lnTo>
                <a:lnTo>
                  <a:pt x="511665" y="53371"/>
                </a:lnTo>
                <a:lnTo>
                  <a:pt x="470938" y="30790"/>
                </a:lnTo>
                <a:lnTo>
                  <a:pt x="426958" y="14026"/>
                </a:lnTo>
                <a:lnTo>
                  <a:pt x="380237" y="3591"/>
                </a:lnTo>
                <a:lnTo>
                  <a:pt x="331288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object 76"/>
          <p:cNvSpPr/>
          <p:nvPr/>
        </p:nvSpPr>
        <p:spPr>
          <a:xfrm>
            <a:off x="9062971" y="4325133"/>
            <a:ext cx="212171" cy="212171"/>
          </a:xfrm>
          <a:custGeom>
            <a:avLst/>
            <a:gdLst/>
            <a:ahLst/>
            <a:cxnLst/>
            <a:rect l="l" t="t" r="r" b="b"/>
            <a:pathLst>
              <a:path w="349884" h="349884">
                <a:moveTo>
                  <a:pt x="174675" y="0"/>
                </a:moveTo>
                <a:lnTo>
                  <a:pt x="128236" y="6238"/>
                </a:lnTo>
                <a:lnTo>
                  <a:pt x="86509" y="23845"/>
                </a:lnTo>
                <a:lnTo>
                  <a:pt x="51158" y="51154"/>
                </a:lnTo>
                <a:lnTo>
                  <a:pt x="23846" y="86500"/>
                </a:lnTo>
                <a:lnTo>
                  <a:pt x="6238" y="128218"/>
                </a:lnTo>
                <a:lnTo>
                  <a:pt x="0" y="174643"/>
                </a:lnTo>
                <a:lnTo>
                  <a:pt x="6238" y="221069"/>
                </a:lnTo>
                <a:lnTo>
                  <a:pt x="23846" y="262790"/>
                </a:lnTo>
                <a:lnTo>
                  <a:pt x="51158" y="298138"/>
                </a:lnTo>
                <a:lnTo>
                  <a:pt x="86509" y="325450"/>
                </a:lnTo>
                <a:lnTo>
                  <a:pt x="128236" y="343058"/>
                </a:lnTo>
                <a:lnTo>
                  <a:pt x="174675" y="349298"/>
                </a:lnTo>
                <a:lnTo>
                  <a:pt x="221115" y="343058"/>
                </a:lnTo>
                <a:lnTo>
                  <a:pt x="262840" y="325450"/>
                </a:lnTo>
                <a:lnTo>
                  <a:pt x="298185" y="298138"/>
                </a:lnTo>
                <a:lnTo>
                  <a:pt x="325490" y="262790"/>
                </a:lnTo>
                <a:lnTo>
                  <a:pt x="343092" y="221069"/>
                </a:lnTo>
                <a:lnTo>
                  <a:pt x="349329" y="174643"/>
                </a:lnTo>
                <a:lnTo>
                  <a:pt x="343092" y="128218"/>
                </a:lnTo>
                <a:lnTo>
                  <a:pt x="325490" y="86500"/>
                </a:lnTo>
                <a:lnTo>
                  <a:pt x="298185" y="51154"/>
                </a:lnTo>
                <a:lnTo>
                  <a:pt x="262840" y="23845"/>
                </a:lnTo>
                <a:lnTo>
                  <a:pt x="221115" y="6238"/>
                </a:lnTo>
                <a:lnTo>
                  <a:pt x="174675" y="0"/>
                </a:lnTo>
                <a:close/>
              </a:path>
            </a:pathLst>
          </a:custGeom>
          <a:solidFill>
            <a:srgbClr val="941B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77"/>
          <p:cNvSpPr/>
          <p:nvPr/>
        </p:nvSpPr>
        <p:spPr>
          <a:xfrm>
            <a:off x="7044788" y="4032729"/>
            <a:ext cx="61610" cy="398542"/>
          </a:xfrm>
          <a:custGeom>
            <a:avLst/>
            <a:gdLst/>
            <a:ahLst/>
            <a:cxnLst/>
            <a:rect l="l" t="t" r="r" b="b"/>
            <a:pathLst>
              <a:path w="101600" h="657225">
                <a:moveTo>
                  <a:pt x="101284" y="656838"/>
                </a:moveTo>
                <a:lnTo>
                  <a:pt x="0" y="656838"/>
                </a:lnTo>
                <a:lnTo>
                  <a:pt x="0" y="0"/>
                </a:lnTo>
                <a:lnTo>
                  <a:pt x="101284" y="0"/>
                </a:lnTo>
                <a:lnTo>
                  <a:pt x="101284" y="656838"/>
                </a:lnTo>
                <a:close/>
              </a:path>
            </a:pathLst>
          </a:custGeom>
          <a:solidFill>
            <a:srgbClr val="B1137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78"/>
          <p:cNvSpPr/>
          <p:nvPr/>
        </p:nvSpPr>
        <p:spPr>
          <a:xfrm>
            <a:off x="6874608" y="4230143"/>
            <a:ext cx="402007" cy="402007"/>
          </a:xfrm>
          <a:custGeom>
            <a:avLst/>
            <a:gdLst/>
            <a:ahLst/>
            <a:cxnLst/>
            <a:rect l="l" t="t" r="r" b="b"/>
            <a:pathLst>
              <a:path w="662940" h="662940">
                <a:moveTo>
                  <a:pt x="331256" y="0"/>
                </a:moveTo>
                <a:lnTo>
                  <a:pt x="282301" y="3591"/>
                </a:lnTo>
                <a:lnTo>
                  <a:pt x="235578" y="14026"/>
                </a:lnTo>
                <a:lnTo>
                  <a:pt x="191598" y="30790"/>
                </a:lnTo>
                <a:lnTo>
                  <a:pt x="150875" y="53371"/>
                </a:lnTo>
                <a:lnTo>
                  <a:pt x="113919" y="81258"/>
                </a:lnTo>
                <a:lnTo>
                  <a:pt x="81244" y="113937"/>
                </a:lnTo>
                <a:lnTo>
                  <a:pt x="53362" y="150897"/>
                </a:lnTo>
                <a:lnTo>
                  <a:pt x="30784" y="191624"/>
                </a:lnTo>
                <a:lnTo>
                  <a:pt x="14023" y="235606"/>
                </a:lnTo>
                <a:lnTo>
                  <a:pt x="3591" y="282332"/>
                </a:lnTo>
                <a:lnTo>
                  <a:pt x="0" y="331288"/>
                </a:lnTo>
                <a:lnTo>
                  <a:pt x="3591" y="380244"/>
                </a:lnTo>
                <a:lnTo>
                  <a:pt x="14023" y="426969"/>
                </a:lnTo>
                <a:lnTo>
                  <a:pt x="30784" y="470952"/>
                </a:lnTo>
                <a:lnTo>
                  <a:pt x="53362" y="511679"/>
                </a:lnTo>
                <a:lnTo>
                  <a:pt x="81244" y="548638"/>
                </a:lnTo>
                <a:lnTo>
                  <a:pt x="113919" y="581318"/>
                </a:lnTo>
                <a:lnTo>
                  <a:pt x="150875" y="609204"/>
                </a:lnTo>
                <a:lnTo>
                  <a:pt x="191598" y="631786"/>
                </a:lnTo>
                <a:lnTo>
                  <a:pt x="235578" y="648550"/>
                </a:lnTo>
                <a:lnTo>
                  <a:pt x="282301" y="658984"/>
                </a:lnTo>
                <a:lnTo>
                  <a:pt x="331256" y="662576"/>
                </a:lnTo>
                <a:lnTo>
                  <a:pt x="380205" y="658984"/>
                </a:lnTo>
                <a:lnTo>
                  <a:pt x="426926" y="648550"/>
                </a:lnTo>
                <a:lnTo>
                  <a:pt x="470907" y="631786"/>
                </a:lnTo>
                <a:lnTo>
                  <a:pt x="511634" y="609204"/>
                </a:lnTo>
                <a:lnTo>
                  <a:pt x="548594" y="581318"/>
                </a:lnTo>
                <a:lnTo>
                  <a:pt x="581276" y="548638"/>
                </a:lnTo>
                <a:lnTo>
                  <a:pt x="609165" y="511679"/>
                </a:lnTo>
                <a:lnTo>
                  <a:pt x="631749" y="470952"/>
                </a:lnTo>
                <a:lnTo>
                  <a:pt x="648516" y="426969"/>
                </a:lnTo>
                <a:lnTo>
                  <a:pt x="658952" y="380244"/>
                </a:lnTo>
                <a:lnTo>
                  <a:pt x="662545" y="331288"/>
                </a:lnTo>
                <a:lnTo>
                  <a:pt x="658952" y="282332"/>
                </a:lnTo>
                <a:lnTo>
                  <a:pt x="648516" y="235606"/>
                </a:lnTo>
                <a:lnTo>
                  <a:pt x="631749" y="191624"/>
                </a:lnTo>
                <a:lnTo>
                  <a:pt x="609165" y="150897"/>
                </a:lnTo>
                <a:lnTo>
                  <a:pt x="581276" y="113937"/>
                </a:lnTo>
                <a:lnTo>
                  <a:pt x="548594" y="81258"/>
                </a:lnTo>
                <a:lnTo>
                  <a:pt x="511634" y="53371"/>
                </a:lnTo>
                <a:lnTo>
                  <a:pt x="470907" y="30790"/>
                </a:lnTo>
                <a:lnTo>
                  <a:pt x="426926" y="14026"/>
                </a:lnTo>
                <a:lnTo>
                  <a:pt x="380205" y="3591"/>
                </a:lnTo>
                <a:lnTo>
                  <a:pt x="331256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object 79"/>
          <p:cNvSpPr/>
          <p:nvPr/>
        </p:nvSpPr>
        <p:spPr>
          <a:xfrm>
            <a:off x="6969561" y="4325133"/>
            <a:ext cx="212171" cy="212171"/>
          </a:xfrm>
          <a:custGeom>
            <a:avLst/>
            <a:gdLst/>
            <a:ahLst/>
            <a:cxnLst/>
            <a:rect l="l" t="t" r="r" b="b"/>
            <a:pathLst>
              <a:path w="349884" h="349884">
                <a:moveTo>
                  <a:pt x="174675" y="0"/>
                </a:moveTo>
                <a:lnTo>
                  <a:pt x="128236" y="6238"/>
                </a:lnTo>
                <a:lnTo>
                  <a:pt x="86509" y="23845"/>
                </a:lnTo>
                <a:lnTo>
                  <a:pt x="51158" y="51154"/>
                </a:lnTo>
                <a:lnTo>
                  <a:pt x="23846" y="86500"/>
                </a:lnTo>
                <a:lnTo>
                  <a:pt x="6238" y="128218"/>
                </a:lnTo>
                <a:lnTo>
                  <a:pt x="0" y="174643"/>
                </a:lnTo>
                <a:lnTo>
                  <a:pt x="6238" y="221069"/>
                </a:lnTo>
                <a:lnTo>
                  <a:pt x="23846" y="262790"/>
                </a:lnTo>
                <a:lnTo>
                  <a:pt x="51158" y="298138"/>
                </a:lnTo>
                <a:lnTo>
                  <a:pt x="86509" y="325450"/>
                </a:lnTo>
                <a:lnTo>
                  <a:pt x="128236" y="343058"/>
                </a:lnTo>
                <a:lnTo>
                  <a:pt x="174675" y="349298"/>
                </a:lnTo>
                <a:lnTo>
                  <a:pt x="221115" y="343058"/>
                </a:lnTo>
                <a:lnTo>
                  <a:pt x="262840" y="325450"/>
                </a:lnTo>
                <a:lnTo>
                  <a:pt x="298185" y="298138"/>
                </a:lnTo>
                <a:lnTo>
                  <a:pt x="325490" y="262790"/>
                </a:lnTo>
                <a:lnTo>
                  <a:pt x="343092" y="221069"/>
                </a:lnTo>
                <a:lnTo>
                  <a:pt x="349329" y="174643"/>
                </a:lnTo>
                <a:lnTo>
                  <a:pt x="343092" y="128218"/>
                </a:lnTo>
                <a:lnTo>
                  <a:pt x="325490" y="86500"/>
                </a:lnTo>
                <a:lnTo>
                  <a:pt x="298185" y="51154"/>
                </a:lnTo>
                <a:lnTo>
                  <a:pt x="262840" y="23845"/>
                </a:lnTo>
                <a:lnTo>
                  <a:pt x="221115" y="6238"/>
                </a:lnTo>
                <a:lnTo>
                  <a:pt x="174675" y="0"/>
                </a:lnTo>
                <a:close/>
              </a:path>
            </a:pathLst>
          </a:custGeom>
          <a:solidFill>
            <a:srgbClr val="B1137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80"/>
          <p:cNvSpPr/>
          <p:nvPr/>
        </p:nvSpPr>
        <p:spPr>
          <a:xfrm>
            <a:off x="2857950" y="4042774"/>
            <a:ext cx="61610" cy="388530"/>
          </a:xfrm>
          <a:custGeom>
            <a:avLst/>
            <a:gdLst/>
            <a:ahLst/>
            <a:cxnLst/>
            <a:rect l="l" t="t" r="r" b="b"/>
            <a:pathLst>
              <a:path w="101600" h="640715">
                <a:moveTo>
                  <a:pt x="101284" y="640273"/>
                </a:moveTo>
                <a:lnTo>
                  <a:pt x="0" y="640273"/>
                </a:lnTo>
                <a:lnTo>
                  <a:pt x="0" y="0"/>
                </a:lnTo>
                <a:lnTo>
                  <a:pt x="101284" y="0"/>
                </a:lnTo>
                <a:lnTo>
                  <a:pt x="101284" y="640273"/>
                </a:lnTo>
                <a:close/>
              </a:path>
            </a:pathLst>
          </a:custGeom>
          <a:solidFill>
            <a:srgbClr val="FA70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" name="object 81"/>
          <p:cNvSpPr/>
          <p:nvPr/>
        </p:nvSpPr>
        <p:spPr>
          <a:xfrm>
            <a:off x="2687777" y="4230143"/>
            <a:ext cx="402007" cy="402007"/>
          </a:xfrm>
          <a:custGeom>
            <a:avLst/>
            <a:gdLst/>
            <a:ahLst/>
            <a:cxnLst/>
            <a:rect l="l" t="t" r="r" b="b"/>
            <a:pathLst>
              <a:path w="662939" h="662940">
                <a:moveTo>
                  <a:pt x="331256" y="0"/>
                </a:moveTo>
                <a:lnTo>
                  <a:pt x="282308" y="3591"/>
                </a:lnTo>
                <a:lnTo>
                  <a:pt x="235589" y="14026"/>
                </a:lnTo>
                <a:lnTo>
                  <a:pt x="191612" y="30790"/>
                </a:lnTo>
                <a:lnTo>
                  <a:pt x="150889" y="53371"/>
                </a:lnTo>
                <a:lnTo>
                  <a:pt x="113932" y="81258"/>
                </a:lnTo>
                <a:lnTo>
                  <a:pt x="81255" y="113937"/>
                </a:lnTo>
                <a:lnTo>
                  <a:pt x="53370" y="150897"/>
                </a:lnTo>
                <a:lnTo>
                  <a:pt x="30789" y="191624"/>
                </a:lnTo>
                <a:lnTo>
                  <a:pt x="14026" y="235606"/>
                </a:lnTo>
                <a:lnTo>
                  <a:pt x="3591" y="282332"/>
                </a:lnTo>
                <a:lnTo>
                  <a:pt x="0" y="331288"/>
                </a:lnTo>
                <a:lnTo>
                  <a:pt x="3591" y="380244"/>
                </a:lnTo>
                <a:lnTo>
                  <a:pt x="14026" y="426969"/>
                </a:lnTo>
                <a:lnTo>
                  <a:pt x="30789" y="470952"/>
                </a:lnTo>
                <a:lnTo>
                  <a:pt x="53370" y="511679"/>
                </a:lnTo>
                <a:lnTo>
                  <a:pt x="81255" y="548638"/>
                </a:lnTo>
                <a:lnTo>
                  <a:pt x="113932" y="581318"/>
                </a:lnTo>
                <a:lnTo>
                  <a:pt x="150889" y="609204"/>
                </a:lnTo>
                <a:lnTo>
                  <a:pt x="191612" y="631786"/>
                </a:lnTo>
                <a:lnTo>
                  <a:pt x="235589" y="648550"/>
                </a:lnTo>
                <a:lnTo>
                  <a:pt x="282308" y="658984"/>
                </a:lnTo>
                <a:lnTo>
                  <a:pt x="331256" y="662576"/>
                </a:lnTo>
                <a:lnTo>
                  <a:pt x="380213" y="658984"/>
                </a:lnTo>
                <a:lnTo>
                  <a:pt x="426941" y="648550"/>
                </a:lnTo>
                <a:lnTo>
                  <a:pt x="470926" y="631786"/>
                </a:lnTo>
                <a:lnTo>
                  <a:pt x="511657" y="609204"/>
                </a:lnTo>
                <a:lnTo>
                  <a:pt x="548621" y="581318"/>
                </a:lnTo>
                <a:lnTo>
                  <a:pt x="581304" y="548638"/>
                </a:lnTo>
                <a:lnTo>
                  <a:pt x="609195" y="511679"/>
                </a:lnTo>
                <a:lnTo>
                  <a:pt x="631780" y="470952"/>
                </a:lnTo>
                <a:lnTo>
                  <a:pt x="648547" y="426969"/>
                </a:lnTo>
                <a:lnTo>
                  <a:pt x="658983" y="380244"/>
                </a:lnTo>
                <a:lnTo>
                  <a:pt x="662576" y="331288"/>
                </a:lnTo>
                <a:lnTo>
                  <a:pt x="658983" y="282332"/>
                </a:lnTo>
                <a:lnTo>
                  <a:pt x="648547" y="235606"/>
                </a:lnTo>
                <a:lnTo>
                  <a:pt x="631780" y="191624"/>
                </a:lnTo>
                <a:lnTo>
                  <a:pt x="609195" y="150897"/>
                </a:lnTo>
                <a:lnTo>
                  <a:pt x="581304" y="113937"/>
                </a:lnTo>
                <a:lnTo>
                  <a:pt x="548621" y="81258"/>
                </a:lnTo>
                <a:lnTo>
                  <a:pt x="511657" y="53371"/>
                </a:lnTo>
                <a:lnTo>
                  <a:pt x="470926" y="30790"/>
                </a:lnTo>
                <a:lnTo>
                  <a:pt x="426941" y="14026"/>
                </a:lnTo>
                <a:lnTo>
                  <a:pt x="380213" y="3591"/>
                </a:lnTo>
                <a:lnTo>
                  <a:pt x="331256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object 82"/>
          <p:cNvSpPr/>
          <p:nvPr/>
        </p:nvSpPr>
        <p:spPr>
          <a:xfrm>
            <a:off x="2782740" y="4325133"/>
            <a:ext cx="212171" cy="212171"/>
          </a:xfrm>
          <a:custGeom>
            <a:avLst/>
            <a:gdLst/>
            <a:ahLst/>
            <a:cxnLst/>
            <a:rect l="l" t="t" r="r" b="b"/>
            <a:pathLst>
              <a:path w="349885" h="349884">
                <a:moveTo>
                  <a:pt x="174675" y="0"/>
                </a:moveTo>
                <a:lnTo>
                  <a:pt x="128236" y="6238"/>
                </a:lnTo>
                <a:lnTo>
                  <a:pt x="86509" y="23845"/>
                </a:lnTo>
                <a:lnTo>
                  <a:pt x="51158" y="51154"/>
                </a:lnTo>
                <a:lnTo>
                  <a:pt x="23846" y="86500"/>
                </a:lnTo>
                <a:lnTo>
                  <a:pt x="6238" y="128218"/>
                </a:lnTo>
                <a:lnTo>
                  <a:pt x="0" y="174643"/>
                </a:lnTo>
                <a:lnTo>
                  <a:pt x="6238" y="221069"/>
                </a:lnTo>
                <a:lnTo>
                  <a:pt x="23846" y="262790"/>
                </a:lnTo>
                <a:lnTo>
                  <a:pt x="51158" y="298138"/>
                </a:lnTo>
                <a:lnTo>
                  <a:pt x="86509" y="325450"/>
                </a:lnTo>
                <a:lnTo>
                  <a:pt x="128236" y="343058"/>
                </a:lnTo>
                <a:lnTo>
                  <a:pt x="174675" y="349298"/>
                </a:lnTo>
                <a:lnTo>
                  <a:pt x="221115" y="343058"/>
                </a:lnTo>
                <a:lnTo>
                  <a:pt x="262840" y="325450"/>
                </a:lnTo>
                <a:lnTo>
                  <a:pt x="298185" y="298138"/>
                </a:lnTo>
                <a:lnTo>
                  <a:pt x="325490" y="262790"/>
                </a:lnTo>
                <a:lnTo>
                  <a:pt x="343092" y="221069"/>
                </a:lnTo>
                <a:lnTo>
                  <a:pt x="349329" y="174643"/>
                </a:lnTo>
                <a:lnTo>
                  <a:pt x="343092" y="128218"/>
                </a:lnTo>
                <a:lnTo>
                  <a:pt x="325490" y="86500"/>
                </a:lnTo>
                <a:lnTo>
                  <a:pt x="298185" y="51154"/>
                </a:lnTo>
                <a:lnTo>
                  <a:pt x="262840" y="23845"/>
                </a:lnTo>
                <a:lnTo>
                  <a:pt x="221115" y="6238"/>
                </a:lnTo>
                <a:lnTo>
                  <a:pt x="174675" y="0"/>
                </a:lnTo>
                <a:close/>
              </a:path>
            </a:pathLst>
          </a:custGeom>
          <a:solidFill>
            <a:srgbClr val="FA79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" name="object 83"/>
          <p:cNvSpPr/>
          <p:nvPr/>
        </p:nvSpPr>
        <p:spPr>
          <a:xfrm>
            <a:off x="4951378" y="3735703"/>
            <a:ext cx="61610" cy="695427"/>
          </a:xfrm>
          <a:custGeom>
            <a:avLst/>
            <a:gdLst/>
            <a:ahLst/>
            <a:cxnLst/>
            <a:rect l="l" t="t" r="r" b="b"/>
            <a:pathLst>
              <a:path w="101600" h="1146809">
                <a:moveTo>
                  <a:pt x="101284" y="1146656"/>
                </a:moveTo>
                <a:lnTo>
                  <a:pt x="0" y="1146656"/>
                </a:lnTo>
                <a:lnTo>
                  <a:pt x="0" y="0"/>
                </a:lnTo>
                <a:lnTo>
                  <a:pt x="101284" y="0"/>
                </a:lnTo>
                <a:lnTo>
                  <a:pt x="101284" y="1146656"/>
                </a:lnTo>
                <a:close/>
              </a:path>
            </a:pathLst>
          </a:custGeom>
          <a:solidFill>
            <a:srgbClr val="EA2C4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" name="object 84"/>
          <p:cNvSpPr/>
          <p:nvPr/>
        </p:nvSpPr>
        <p:spPr>
          <a:xfrm>
            <a:off x="4781179" y="4230143"/>
            <a:ext cx="402007" cy="402007"/>
          </a:xfrm>
          <a:custGeom>
            <a:avLst/>
            <a:gdLst/>
            <a:ahLst/>
            <a:cxnLst/>
            <a:rect l="l" t="t" r="r" b="b"/>
            <a:pathLst>
              <a:path w="662940" h="662940">
                <a:moveTo>
                  <a:pt x="331288" y="0"/>
                </a:moveTo>
                <a:lnTo>
                  <a:pt x="282339" y="3591"/>
                </a:lnTo>
                <a:lnTo>
                  <a:pt x="235618" y="14026"/>
                </a:lnTo>
                <a:lnTo>
                  <a:pt x="191637" y="30790"/>
                </a:lnTo>
                <a:lnTo>
                  <a:pt x="150911" y="53371"/>
                </a:lnTo>
                <a:lnTo>
                  <a:pt x="113950" y="81258"/>
                </a:lnTo>
                <a:lnTo>
                  <a:pt x="81269" y="113937"/>
                </a:lnTo>
                <a:lnTo>
                  <a:pt x="53379" y="150897"/>
                </a:lnTo>
                <a:lnTo>
                  <a:pt x="30795" y="191624"/>
                </a:lnTo>
                <a:lnTo>
                  <a:pt x="14028" y="235606"/>
                </a:lnTo>
                <a:lnTo>
                  <a:pt x="3592" y="282332"/>
                </a:lnTo>
                <a:lnTo>
                  <a:pt x="0" y="331288"/>
                </a:lnTo>
                <a:lnTo>
                  <a:pt x="3592" y="380244"/>
                </a:lnTo>
                <a:lnTo>
                  <a:pt x="14028" y="426969"/>
                </a:lnTo>
                <a:lnTo>
                  <a:pt x="30795" y="470952"/>
                </a:lnTo>
                <a:lnTo>
                  <a:pt x="53379" y="511679"/>
                </a:lnTo>
                <a:lnTo>
                  <a:pt x="81269" y="548638"/>
                </a:lnTo>
                <a:lnTo>
                  <a:pt x="113950" y="581318"/>
                </a:lnTo>
                <a:lnTo>
                  <a:pt x="150911" y="609204"/>
                </a:lnTo>
                <a:lnTo>
                  <a:pt x="191637" y="631786"/>
                </a:lnTo>
                <a:lnTo>
                  <a:pt x="235618" y="648550"/>
                </a:lnTo>
                <a:lnTo>
                  <a:pt x="282339" y="658984"/>
                </a:lnTo>
                <a:lnTo>
                  <a:pt x="331288" y="662576"/>
                </a:lnTo>
                <a:lnTo>
                  <a:pt x="380237" y="658984"/>
                </a:lnTo>
                <a:lnTo>
                  <a:pt x="426958" y="648550"/>
                </a:lnTo>
                <a:lnTo>
                  <a:pt x="470938" y="631786"/>
                </a:lnTo>
                <a:lnTo>
                  <a:pt x="511665" y="609204"/>
                </a:lnTo>
                <a:lnTo>
                  <a:pt x="548626" y="581318"/>
                </a:lnTo>
                <a:lnTo>
                  <a:pt x="581307" y="548638"/>
                </a:lnTo>
                <a:lnTo>
                  <a:pt x="609196" y="511679"/>
                </a:lnTo>
                <a:lnTo>
                  <a:pt x="631781" y="470952"/>
                </a:lnTo>
                <a:lnTo>
                  <a:pt x="648547" y="426969"/>
                </a:lnTo>
                <a:lnTo>
                  <a:pt x="658984" y="380244"/>
                </a:lnTo>
                <a:lnTo>
                  <a:pt x="662576" y="331288"/>
                </a:lnTo>
                <a:lnTo>
                  <a:pt x="658984" y="282332"/>
                </a:lnTo>
                <a:lnTo>
                  <a:pt x="648547" y="235606"/>
                </a:lnTo>
                <a:lnTo>
                  <a:pt x="631781" y="191624"/>
                </a:lnTo>
                <a:lnTo>
                  <a:pt x="609196" y="150897"/>
                </a:lnTo>
                <a:lnTo>
                  <a:pt x="581307" y="113937"/>
                </a:lnTo>
                <a:lnTo>
                  <a:pt x="548626" y="81258"/>
                </a:lnTo>
                <a:lnTo>
                  <a:pt x="511665" y="53371"/>
                </a:lnTo>
                <a:lnTo>
                  <a:pt x="470938" y="30790"/>
                </a:lnTo>
                <a:lnTo>
                  <a:pt x="426958" y="14026"/>
                </a:lnTo>
                <a:lnTo>
                  <a:pt x="380237" y="3591"/>
                </a:lnTo>
                <a:lnTo>
                  <a:pt x="331288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" name="object 85"/>
          <p:cNvSpPr/>
          <p:nvPr/>
        </p:nvSpPr>
        <p:spPr>
          <a:xfrm>
            <a:off x="4876160" y="4325133"/>
            <a:ext cx="212171" cy="212171"/>
          </a:xfrm>
          <a:custGeom>
            <a:avLst/>
            <a:gdLst/>
            <a:ahLst/>
            <a:cxnLst/>
            <a:rect l="l" t="t" r="r" b="b"/>
            <a:pathLst>
              <a:path w="349884" h="349884">
                <a:moveTo>
                  <a:pt x="174654" y="0"/>
                </a:moveTo>
                <a:lnTo>
                  <a:pt x="128213" y="6238"/>
                </a:lnTo>
                <a:lnTo>
                  <a:pt x="86489" y="23845"/>
                </a:lnTo>
                <a:lnTo>
                  <a:pt x="51143" y="51154"/>
                </a:lnTo>
                <a:lnTo>
                  <a:pt x="23838" y="86500"/>
                </a:lnTo>
                <a:lnTo>
                  <a:pt x="6236" y="128218"/>
                </a:lnTo>
                <a:lnTo>
                  <a:pt x="0" y="174643"/>
                </a:lnTo>
                <a:lnTo>
                  <a:pt x="6236" y="221069"/>
                </a:lnTo>
                <a:lnTo>
                  <a:pt x="23838" y="262790"/>
                </a:lnTo>
                <a:lnTo>
                  <a:pt x="51143" y="298138"/>
                </a:lnTo>
                <a:lnTo>
                  <a:pt x="86489" y="325450"/>
                </a:lnTo>
                <a:lnTo>
                  <a:pt x="128213" y="343058"/>
                </a:lnTo>
                <a:lnTo>
                  <a:pt x="174654" y="349298"/>
                </a:lnTo>
                <a:lnTo>
                  <a:pt x="221103" y="343058"/>
                </a:lnTo>
                <a:lnTo>
                  <a:pt x="262833" y="325450"/>
                </a:lnTo>
                <a:lnTo>
                  <a:pt x="298183" y="298138"/>
                </a:lnTo>
                <a:lnTo>
                  <a:pt x="325490" y="262790"/>
                </a:lnTo>
                <a:lnTo>
                  <a:pt x="343092" y="221069"/>
                </a:lnTo>
                <a:lnTo>
                  <a:pt x="349329" y="174643"/>
                </a:lnTo>
                <a:lnTo>
                  <a:pt x="343092" y="128218"/>
                </a:lnTo>
                <a:lnTo>
                  <a:pt x="325490" y="86500"/>
                </a:lnTo>
                <a:lnTo>
                  <a:pt x="298183" y="51154"/>
                </a:lnTo>
                <a:lnTo>
                  <a:pt x="262833" y="23845"/>
                </a:lnTo>
                <a:lnTo>
                  <a:pt x="221103" y="6238"/>
                </a:lnTo>
                <a:lnTo>
                  <a:pt x="174654" y="0"/>
                </a:lnTo>
                <a:close/>
              </a:path>
            </a:pathLst>
          </a:custGeom>
          <a:solidFill>
            <a:srgbClr val="EA2C4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" name="object 86"/>
          <p:cNvSpPr/>
          <p:nvPr/>
        </p:nvSpPr>
        <p:spPr>
          <a:xfrm>
            <a:off x="1750873" y="1827864"/>
            <a:ext cx="8222660" cy="2302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object 88"/>
          <p:cNvSpPr/>
          <p:nvPr/>
        </p:nvSpPr>
        <p:spPr>
          <a:xfrm>
            <a:off x="6240961" y="2224473"/>
            <a:ext cx="1172522" cy="1459780"/>
          </a:xfrm>
          <a:custGeom>
            <a:avLst/>
            <a:gdLst/>
            <a:ahLst/>
            <a:cxnLst/>
            <a:rect l="l" t="t" r="r" b="b"/>
            <a:pathLst>
              <a:path w="1933575" h="2407285">
                <a:moveTo>
                  <a:pt x="1386533" y="0"/>
                </a:moveTo>
                <a:lnTo>
                  <a:pt x="1335703" y="818"/>
                </a:lnTo>
                <a:lnTo>
                  <a:pt x="1285334" y="3255"/>
                </a:lnTo>
                <a:lnTo>
                  <a:pt x="1235458" y="7282"/>
                </a:lnTo>
                <a:lnTo>
                  <a:pt x="1186104" y="12872"/>
                </a:lnTo>
                <a:lnTo>
                  <a:pt x="1137306" y="19996"/>
                </a:lnTo>
                <a:lnTo>
                  <a:pt x="1089094" y="28626"/>
                </a:lnTo>
                <a:lnTo>
                  <a:pt x="1041499" y="38735"/>
                </a:lnTo>
                <a:lnTo>
                  <a:pt x="994553" y="50293"/>
                </a:lnTo>
                <a:lnTo>
                  <a:pt x="948287" y="63274"/>
                </a:lnTo>
                <a:lnTo>
                  <a:pt x="902733" y="77649"/>
                </a:lnTo>
                <a:lnTo>
                  <a:pt x="857921" y="93390"/>
                </a:lnTo>
                <a:lnTo>
                  <a:pt x="813884" y="110468"/>
                </a:lnTo>
                <a:lnTo>
                  <a:pt x="770652" y="128857"/>
                </a:lnTo>
                <a:lnTo>
                  <a:pt x="728257" y="148528"/>
                </a:lnTo>
                <a:lnTo>
                  <a:pt x="686730" y="169453"/>
                </a:lnTo>
                <a:lnTo>
                  <a:pt x="646102" y="191603"/>
                </a:lnTo>
                <a:lnTo>
                  <a:pt x="606406" y="214951"/>
                </a:lnTo>
                <a:lnTo>
                  <a:pt x="567671" y="239469"/>
                </a:lnTo>
                <a:lnTo>
                  <a:pt x="529930" y="265129"/>
                </a:lnTo>
                <a:lnTo>
                  <a:pt x="493213" y="291902"/>
                </a:lnTo>
                <a:lnTo>
                  <a:pt x="457553" y="319761"/>
                </a:lnTo>
                <a:lnTo>
                  <a:pt x="422980" y="348678"/>
                </a:lnTo>
                <a:lnTo>
                  <a:pt x="389526" y="378624"/>
                </a:lnTo>
                <a:lnTo>
                  <a:pt x="357222" y="409571"/>
                </a:lnTo>
                <a:lnTo>
                  <a:pt x="326100" y="441492"/>
                </a:lnTo>
                <a:lnTo>
                  <a:pt x="296190" y="474359"/>
                </a:lnTo>
                <a:lnTo>
                  <a:pt x="267524" y="508143"/>
                </a:lnTo>
                <a:lnTo>
                  <a:pt x="240134" y="542816"/>
                </a:lnTo>
                <a:lnTo>
                  <a:pt x="214051" y="578350"/>
                </a:lnTo>
                <a:lnTo>
                  <a:pt x="189305" y="614718"/>
                </a:lnTo>
                <a:lnTo>
                  <a:pt x="165929" y="651891"/>
                </a:lnTo>
                <a:lnTo>
                  <a:pt x="143954" y="689841"/>
                </a:lnTo>
                <a:lnTo>
                  <a:pt x="123411" y="728540"/>
                </a:lnTo>
                <a:lnTo>
                  <a:pt x="104331" y="767961"/>
                </a:lnTo>
                <a:lnTo>
                  <a:pt x="86746" y="808074"/>
                </a:lnTo>
                <a:lnTo>
                  <a:pt x="70687" y="848852"/>
                </a:lnTo>
                <a:lnTo>
                  <a:pt x="56186" y="890268"/>
                </a:lnTo>
                <a:lnTo>
                  <a:pt x="43273" y="932292"/>
                </a:lnTo>
                <a:lnTo>
                  <a:pt x="31980" y="974897"/>
                </a:lnTo>
                <a:lnTo>
                  <a:pt x="22339" y="1018055"/>
                </a:lnTo>
                <a:lnTo>
                  <a:pt x="14380" y="1061737"/>
                </a:lnTo>
                <a:lnTo>
                  <a:pt x="8136" y="1105917"/>
                </a:lnTo>
                <a:lnTo>
                  <a:pt x="3636" y="1150565"/>
                </a:lnTo>
                <a:lnTo>
                  <a:pt x="914" y="1195654"/>
                </a:lnTo>
                <a:lnTo>
                  <a:pt x="0" y="1241155"/>
                </a:lnTo>
                <a:lnTo>
                  <a:pt x="1037" y="1289603"/>
                </a:lnTo>
                <a:lnTo>
                  <a:pt x="4122" y="1337581"/>
                </a:lnTo>
                <a:lnTo>
                  <a:pt x="9219" y="1385055"/>
                </a:lnTo>
                <a:lnTo>
                  <a:pt x="16289" y="1431991"/>
                </a:lnTo>
                <a:lnTo>
                  <a:pt x="25295" y="1478355"/>
                </a:lnTo>
                <a:lnTo>
                  <a:pt x="36197" y="1524114"/>
                </a:lnTo>
                <a:lnTo>
                  <a:pt x="48959" y="1569234"/>
                </a:lnTo>
                <a:lnTo>
                  <a:pt x="63543" y="1613680"/>
                </a:lnTo>
                <a:lnTo>
                  <a:pt x="79910" y="1657419"/>
                </a:lnTo>
                <a:lnTo>
                  <a:pt x="98023" y="1700417"/>
                </a:lnTo>
                <a:lnTo>
                  <a:pt x="117844" y="1742640"/>
                </a:lnTo>
                <a:lnTo>
                  <a:pt x="139335" y="1784054"/>
                </a:lnTo>
                <a:lnTo>
                  <a:pt x="162459" y="1824625"/>
                </a:lnTo>
                <a:lnTo>
                  <a:pt x="187176" y="1864320"/>
                </a:lnTo>
                <a:lnTo>
                  <a:pt x="213451" y="1903105"/>
                </a:lnTo>
                <a:lnTo>
                  <a:pt x="241243" y="1940945"/>
                </a:lnTo>
                <a:lnTo>
                  <a:pt x="270517" y="1977807"/>
                </a:lnTo>
                <a:lnTo>
                  <a:pt x="301233" y="2013656"/>
                </a:lnTo>
                <a:lnTo>
                  <a:pt x="333354" y="2048460"/>
                </a:lnTo>
                <a:lnTo>
                  <a:pt x="366842" y="2082184"/>
                </a:lnTo>
                <a:lnTo>
                  <a:pt x="401659" y="2114794"/>
                </a:lnTo>
                <a:lnTo>
                  <a:pt x="437768" y="2146256"/>
                </a:lnTo>
                <a:lnTo>
                  <a:pt x="475130" y="2176537"/>
                </a:lnTo>
                <a:lnTo>
                  <a:pt x="513707" y="2205603"/>
                </a:lnTo>
                <a:lnTo>
                  <a:pt x="553463" y="2233419"/>
                </a:lnTo>
                <a:lnTo>
                  <a:pt x="594357" y="2259952"/>
                </a:lnTo>
                <a:lnTo>
                  <a:pt x="636354" y="2285169"/>
                </a:lnTo>
                <a:lnTo>
                  <a:pt x="679415" y="2309034"/>
                </a:lnTo>
                <a:lnTo>
                  <a:pt x="723502" y="2331514"/>
                </a:lnTo>
                <a:lnTo>
                  <a:pt x="768577" y="2352576"/>
                </a:lnTo>
                <a:lnTo>
                  <a:pt x="814603" y="2372185"/>
                </a:lnTo>
                <a:lnTo>
                  <a:pt x="861541" y="2390308"/>
                </a:lnTo>
                <a:lnTo>
                  <a:pt x="909354" y="2406911"/>
                </a:lnTo>
                <a:lnTo>
                  <a:pt x="862020" y="2387763"/>
                </a:lnTo>
                <a:lnTo>
                  <a:pt x="815650" y="2367095"/>
                </a:lnTo>
                <a:lnTo>
                  <a:pt x="770284" y="2344940"/>
                </a:lnTo>
                <a:lnTo>
                  <a:pt x="725960" y="2321335"/>
                </a:lnTo>
                <a:lnTo>
                  <a:pt x="682720" y="2296315"/>
                </a:lnTo>
                <a:lnTo>
                  <a:pt x="640603" y="2269916"/>
                </a:lnTo>
                <a:lnTo>
                  <a:pt x="599648" y="2242174"/>
                </a:lnTo>
                <a:lnTo>
                  <a:pt x="559897" y="2213124"/>
                </a:lnTo>
                <a:lnTo>
                  <a:pt x="521388" y="2182802"/>
                </a:lnTo>
                <a:lnTo>
                  <a:pt x="484162" y="2151243"/>
                </a:lnTo>
                <a:lnTo>
                  <a:pt x="448258" y="2118483"/>
                </a:lnTo>
                <a:lnTo>
                  <a:pt x="413717" y="2084559"/>
                </a:lnTo>
                <a:lnTo>
                  <a:pt x="380579" y="2049505"/>
                </a:lnTo>
                <a:lnTo>
                  <a:pt x="348882" y="2013356"/>
                </a:lnTo>
                <a:lnTo>
                  <a:pt x="318668" y="1976150"/>
                </a:lnTo>
                <a:lnTo>
                  <a:pt x="289976" y="1937921"/>
                </a:lnTo>
                <a:lnTo>
                  <a:pt x="262845" y="1898705"/>
                </a:lnTo>
                <a:lnTo>
                  <a:pt x="237317" y="1858538"/>
                </a:lnTo>
                <a:lnTo>
                  <a:pt x="213430" y="1817455"/>
                </a:lnTo>
                <a:lnTo>
                  <a:pt x="191225" y="1775492"/>
                </a:lnTo>
                <a:lnTo>
                  <a:pt x="170741" y="1732685"/>
                </a:lnTo>
                <a:lnTo>
                  <a:pt x="152019" y="1689069"/>
                </a:lnTo>
                <a:lnTo>
                  <a:pt x="135099" y="1644680"/>
                </a:lnTo>
                <a:lnTo>
                  <a:pt x="120019" y="1599553"/>
                </a:lnTo>
                <a:lnTo>
                  <a:pt x="106821" y="1553725"/>
                </a:lnTo>
                <a:lnTo>
                  <a:pt x="95543" y="1507230"/>
                </a:lnTo>
                <a:lnTo>
                  <a:pt x="86227" y="1460105"/>
                </a:lnTo>
                <a:lnTo>
                  <a:pt x="78912" y="1412385"/>
                </a:lnTo>
                <a:lnTo>
                  <a:pt x="73637" y="1364106"/>
                </a:lnTo>
                <a:lnTo>
                  <a:pt x="70443" y="1315304"/>
                </a:lnTo>
                <a:lnTo>
                  <a:pt x="69369" y="1266013"/>
                </a:lnTo>
                <a:lnTo>
                  <a:pt x="70284" y="1220512"/>
                </a:lnTo>
                <a:lnTo>
                  <a:pt x="73006" y="1175423"/>
                </a:lnTo>
                <a:lnTo>
                  <a:pt x="77505" y="1130774"/>
                </a:lnTo>
                <a:lnTo>
                  <a:pt x="83750" y="1086595"/>
                </a:lnTo>
                <a:lnTo>
                  <a:pt x="91708" y="1042912"/>
                </a:lnTo>
                <a:lnTo>
                  <a:pt x="101350" y="999753"/>
                </a:lnTo>
                <a:lnTo>
                  <a:pt x="112643" y="957148"/>
                </a:lnTo>
                <a:lnTo>
                  <a:pt x="125555" y="915123"/>
                </a:lnTo>
                <a:lnTo>
                  <a:pt x="140057" y="873707"/>
                </a:lnTo>
                <a:lnTo>
                  <a:pt x="156116" y="832928"/>
                </a:lnTo>
                <a:lnTo>
                  <a:pt x="173700" y="792814"/>
                </a:lnTo>
                <a:lnTo>
                  <a:pt x="192780" y="753393"/>
                </a:lnTo>
                <a:lnTo>
                  <a:pt x="213323" y="714693"/>
                </a:lnTo>
                <a:lnTo>
                  <a:pt x="235298" y="676742"/>
                </a:lnTo>
                <a:lnTo>
                  <a:pt x="258674" y="639568"/>
                </a:lnTo>
                <a:lnTo>
                  <a:pt x="283419" y="603199"/>
                </a:lnTo>
                <a:lnTo>
                  <a:pt x="309502" y="567664"/>
                </a:lnTo>
                <a:lnTo>
                  <a:pt x="336892" y="532990"/>
                </a:lnTo>
                <a:lnTo>
                  <a:pt x="365557" y="499205"/>
                </a:lnTo>
                <a:lnTo>
                  <a:pt x="395467" y="466337"/>
                </a:lnTo>
                <a:lnTo>
                  <a:pt x="426589" y="434415"/>
                </a:lnTo>
                <a:lnTo>
                  <a:pt x="458892" y="403466"/>
                </a:lnTo>
                <a:lnTo>
                  <a:pt x="492346" y="373519"/>
                </a:lnTo>
                <a:lnTo>
                  <a:pt x="526918" y="344602"/>
                </a:lnTo>
                <a:lnTo>
                  <a:pt x="562578" y="316742"/>
                </a:lnTo>
                <a:lnTo>
                  <a:pt x="599293" y="289967"/>
                </a:lnTo>
                <a:lnTo>
                  <a:pt x="637034" y="264307"/>
                </a:lnTo>
                <a:lnTo>
                  <a:pt x="675768" y="239788"/>
                </a:lnTo>
                <a:lnTo>
                  <a:pt x="715463" y="216439"/>
                </a:lnTo>
                <a:lnTo>
                  <a:pt x="756090" y="194287"/>
                </a:lnTo>
                <a:lnTo>
                  <a:pt x="797616" y="173362"/>
                </a:lnTo>
                <a:lnTo>
                  <a:pt x="840010" y="153690"/>
                </a:lnTo>
                <a:lnTo>
                  <a:pt x="883241" y="135300"/>
                </a:lnTo>
                <a:lnTo>
                  <a:pt x="927277" y="118221"/>
                </a:lnTo>
                <a:lnTo>
                  <a:pt x="972088" y="102479"/>
                </a:lnTo>
                <a:lnTo>
                  <a:pt x="1017641" y="88104"/>
                </a:lnTo>
                <a:lnTo>
                  <a:pt x="1063905" y="75122"/>
                </a:lnTo>
                <a:lnTo>
                  <a:pt x="1110850" y="63563"/>
                </a:lnTo>
                <a:lnTo>
                  <a:pt x="1158443" y="53454"/>
                </a:lnTo>
                <a:lnTo>
                  <a:pt x="1206654" y="44824"/>
                </a:lnTo>
                <a:lnTo>
                  <a:pt x="1255450" y="37699"/>
                </a:lnTo>
                <a:lnTo>
                  <a:pt x="1304802" y="32109"/>
                </a:lnTo>
                <a:lnTo>
                  <a:pt x="1354677" y="28082"/>
                </a:lnTo>
                <a:lnTo>
                  <a:pt x="1405044" y="25645"/>
                </a:lnTo>
                <a:lnTo>
                  <a:pt x="1455871" y="24826"/>
                </a:lnTo>
                <a:lnTo>
                  <a:pt x="1662406" y="24826"/>
                </a:lnTo>
                <a:lnTo>
                  <a:pt x="1644730" y="21536"/>
                </a:lnTo>
                <a:lnTo>
                  <a:pt x="1594233" y="13870"/>
                </a:lnTo>
                <a:lnTo>
                  <a:pt x="1543130" y="7850"/>
                </a:lnTo>
                <a:lnTo>
                  <a:pt x="1491457" y="3511"/>
                </a:lnTo>
                <a:lnTo>
                  <a:pt x="1439246" y="883"/>
                </a:lnTo>
                <a:lnTo>
                  <a:pt x="1386533" y="0"/>
                </a:lnTo>
                <a:close/>
              </a:path>
              <a:path w="1933575" h="2407285">
                <a:moveTo>
                  <a:pt x="1662406" y="24826"/>
                </a:moveTo>
                <a:lnTo>
                  <a:pt x="1455871" y="24826"/>
                </a:lnTo>
                <a:lnTo>
                  <a:pt x="1505973" y="25621"/>
                </a:lnTo>
                <a:lnTo>
                  <a:pt x="1555625" y="27989"/>
                </a:lnTo>
                <a:lnTo>
                  <a:pt x="1604798" y="31902"/>
                </a:lnTo>
                <a:lnTo>
                  <a:pt x="1653462" y="37333"/>
                </a:lnTo>
                <a:lnTo>
                  <a:pt x="1701588" y="44256"/>
                </a:lnTo>
                <a:lnTo>
                  <a:pt x="1749146" y="52643"/>
                </a:lnTo>
                <a:lnTo>
                  <a:pt x="1796107" y="62467"/>
                </a:lnTo>
                <a:lnTo>
                  <a:pt x="1842442" y="73700"/>
                </a:lnTo>
                <a:lnTo>
                  <a:pt x="1888120" y="86317"/>
                </a:lnTo>
                <a:lnTo>
                  <a:pt x="1933113" y="100290"/>
                </a:lnTo>
                <a:lnTo>
                  <a:pt x="1886958" y="83428"/>
                </a:lnTo>
                <a:lnTo>
                  <a:pt x="1839994" y="68017"/>
                </a:lnTo>
                <a:lnTo>
                  <a:pt x="1792255" y="54089"/>
                </a:lnTo>
                <a:lnTo>
                  <a:pt x="1743776" y="41678"/>
                </a:lnTo>
                <a:lnTo>
                  <a:pt x="1694589" y="30816"/>
                </a:lnTo>
                <a:lnTo>
                  <a:pt x="1662406" y="24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object 90"/>
          <p:cNvSpPr/>
          <p:nvPr/>
        </p:nvSpPr>
        <p:spPr>
          <a:xfrm>
            <a:off x="8276627" y="2224473"/>
            <a:ext cx="1172522" cy="1459780"/>
          </a:xfrm>
          <a:custGeom>
            <a:avLst/>
            <a:gdLst/>
            <a:ahLst/>
            <a:cxnLst/>
            <a:rect l="l" t="t" r="r" b="b"/>
            <a:pathLst>
              <a:path w="1933575" h="2407285">
                <a:moveTo>
                  <a:pt x="1386512" y="0"/>
                </a:moveTo>
                <a:lnTo>
                  <a:pt x="1335683" y="818"/>
                </a:lnTo>
                <a:lnTo>
                  <a:pt x="1285314" y="3255"/>
                </a:lnTo>
                <a:lnTo>
                  <a:pt x="1235437" y="7282"/>
                </a:lnTo>
                <a:lnTo>
                  <a:pt x="1186084" y="12872"/>
                </a:lnTo>
                <a:lnTo>
                  <a:pt x="1137286" y="19996"/>
                </a:lnTo>
                <a:lnTo>
                  <a:pt x="1089074" y="28626"/>
                </a:lnTo>
                <a:lnTo>
                  <a:pt x="1041479" y="38735"/>
                </a:lnTo>
                <a:lnTo>
                  <a:pt x="994534" y="50293"/>
                </a:lnTo>
                <a:lnTo>
                  <a:pt x="948268" y="63274"/>
                </a:lnTo>
                <a:lnTo>
                  <a:pt x="902714" y="77649"/>
                </a:lnTo>
                <a:lnTo>
                  <a:pt x="857903" y="93390"/>
                </a:lnTo>
                <a:lnTo>
                  <a:pt x="813867" y="110468"/>
                </a:lnTo>
                <a:lnTo>
                  <a:pt x="770635" y="128857"/>
                </a:lnTo>
                <a:lnTo>
                  <a:pt x="728241" y="148528"/>
                </a:lnTo>
                <a:lnTo>
                  <a:pt x="686714" y="169453"/>
                </a:lnTo>
                <a:lnTo>
                  <a:pt x="646087" y="191603"/>
                </a:lnTo>
                <a:lnTo>
                  <a:pt x="606391" y="214951"/>
                </a:lnTo>
                <a:lnTo>
                  <a:pt x="567657" y="239469"/>
                </a:lnTo>
                <a:lnTo>
                  <a:pt x="529917" y="265129"/>
                </a:lnTo>
                <a:lnTo>
                  <a:pt x="493201" y="291902"/>
                </a:lnTo>
                <a:lnTo>
                  <a:pt x="457542" y="319761"/>
                </a:lnTo>
                <a:lnTo>
                  <a:pt x="422969" y="348678"/>
                </a:lnTo>
                <a:lnTo>
                  <a:pt x="389516" y="378624"/>
                </a:lnTo>
                <a:lnTo>
                  <a:pt x="357213" y="409571"/>
                </a:lnTo>
                <a:lnTo>
                  <a:pt x="326091" y="441492"/>
                </a:lnTo>
                <a:lnTo>
                  <a:pt x="296182" y="474359"/>
                </a:lnTo>
                <a:lnTo>
                  <a:pt x="267517" y="508143"/>
                </a:lnTo>
                <a:lnTo>
                  <a:pt x="240127" y="542816"/>
                </a:lnTo>
                <a:lnTo>
                  <a:pt x="214045" y="578350"/>
                </a:lnTo>
                <a:lnTo>
                  <a:pt x="189300" y="614718"/>
                </a:lnTo>
                <a:lnTo>
                  <a:pt x="165925" y="651891"/>
                </a:lnTo>
                <a:lnTo>
                  <a:pt x="143950" y="689841"/>
                </a:lnTo>
                <a:lnTo>
                  <a:pt x="123407" y="728540"/>
                </a:lnTo>
                <a:lnTo>
                  <a:pt x="104328" y="767961"/>
                </a:lnTo>
                <a:lnTo>
                  <a:pt x="86744" y="808074"/>
                </a:lnTo>
                <a:lnTo>
                  <a:pt x="70685" y="848852"/>
                </a:lnTo>
                <a:lnTo>
                  <a:pt x="56184" y="890268"/>
                </a:lnTo>
                <a:lnTo>
                  <a:pt x="43272" y="932292"/>
                </a:lnTo>
                <a:lnTo>
                  <a:pt x="31979" y="974897"/>
                </a:lnTo>
                <a:lnTo>
                  <a:pt x="22338" y="1018055"/>
                </a:lnTo>
                <a:lnTo>
                  <a:pt x="14380" y="1061737"/>
                </a:lnTo>
                <a:lnTo>
                  <a:pt x="8135" y="1105917"/>
                </a:lnTo>
                <a:lnTo>
                  <a:pt x="3636" y="1150565"/>
                </a:lnTo>
                <a:lnTo>
                  <a:pt x="914" y="1195654"/>
                </a:lnTo>
                <a:lnTo>
                  <a:pt x="0" y="1241155"/>
                </a:lnTo>
                <a:lnTo>
                  <a:pt x="1036" y="1289603"/>
                </a:lnTo>
                <a:lnTo>
                  <a:pt x="4122" y="1337581"/>
                </a:lnTo>
                <a:lnTo>
                  <a:pt x="9219" y="1385055"/>
                </a:lnTo>
                <a:lnTo>
                  <a:pt x="16288" y="1431991"/>
                </a:lnTo>
                <a:lnTo>
                  <a:pt x="25293" y="1478355"/>
                </a:lnTo>
                <a:lnTo>
                  <a:pt x="36195" y="1524114"/>
                </a:lnTo>
                <a:lnTo>
                  <a:pt x="48957" y="1569234"/>
                </a:lnTo>
                <a:lnTo>
                  <a:pt x="63540" y="1613680"/>
                </a:lnTo>
                <a:lnTo>
                  <a:pt x="79906" y="1657419"/>
                </a:lnTo>
                <a:lnTo>
                  <a:pt x="98019" y="1700417"/>
                </a:lnTo>
                <a:lnTo>
                  <a:pt x="117839" y="1742640"/>
                </a:lnTo>
                <a:lnTo>
                  <a:pt x="139329" y="1784054"/>
                </a:lnTo>
                <a:lnTo>
                  <a:pt x="162452" y="1824625"/>
                </a:lnTo>
                <a:lnTo>
                  <a:pt x="187168" y="1864320"/>
                </a:lnTo>
                <a:lnTo>
                  <a:pt x="213442" y="1903105"/>
                </a:lnTo>
                <a:lnTo>
                  <a:pt x="241233" y="1940945"/>
                </a:lnTo>
                <a:lnTo>
                  <a:pt x="270506" y="1977807"/>
                </a:lnTo>
                <a:lnTo>
                  <a:pt x="301221" y="2013656"/>
                </a:lnTo>
                <a:lnTo>
                  <a:pt x="333341" y="2048460"/>
                </a:lnTo>
                <a:lnTo>
                  <a:pt x="366828" y="2082184"/>
                </a:lnTo>
                <a:lnTo>
                  <a:pt x="401645" y="2114794"/>
                </a:lnTo>
                <a:lnTo>
                  <a:pt x="437752" y="2146256"/>
                </a:lnTo>
                <a:lnTo>
                  <a:pt x="475113" y="2176537"/>
                </a:lnTo>
                <a:lnTo>
                  <a:pt x="513690" y="2205603"/>
                </a:lnTo>
                <a:lnTo>
                  <a:pt x="553445" y="2233419"/>
                </a:lnTo>
                <a:lnTo>
                  <a:pt x="594339" y="2259952"/>
                </a:lnTo>
                <a:lnTo>
                  <a:pt x="636335" y="2285169"/>
                </a:lnTo>
                <a:lnTo>
                  <a:pt x="679396" y="2309034"/>
                </a:lnTo>
                <a:lnTo>
                  <a:pt x="723482" y="2331514"/>
                </a:lnTo>
                <a:lnTo>
                  <a:pt x="768557" y="2352576"/>
                </a:lnTo>
                <a:lnTo>
                  <a:pt x="814582" y="2372185"/>
                </a:lnTo>
                <a:lnTo>
                  <a:pt x="861520" y="2390308"/>
                </a:lnTo>
                <a:lnTo>
                  <a:pt x="909333" y="2406911"/>
                </a:lnTo>
                <a:lnTo>
                  <a:pt x="861999" y="2387763"/>
                </a:lnTo>
                <a:lnTo>
                  <a:pt x="815628" y="2367095"/>
                </a:lnTo>
                <a:lnTo>
                  <a:pt x="770260" y="2344940"/>
                </a:lnTo>
                <a:lnTo>
                  <a:pt x="725936" y="2321335"/>
                </a:lnTo>
                <a:lnTo>
                  <a:pt x="682695" y="2296315"/>
                </a:lnTo>
                <a:lnTo>
                  <a:pt x="640578" y="2269916"/>
                </a:lnTo>
                <a:lnTo>
                  <a:pt x="599623" y="2242174"/>
                </a:lnTo>
                <a:lnTo>
                  <a:pt x="559871" y="2213124"/>
                </a:lnTo>
                <a:lnTo>
                  <a:pt x="521363" y="2182802"/>
                </a:lnTo>
                <a:lnTo>
                  <a:pt x="484136" y="2151243"/>
                </a:lnTo>
                <a:lnTo>
                  <a:pt x="448233" y="2118483"/>
                </a:lnTo>
                <a:lnTo>
                  <a:pt x="413692" y="2084559"/>
                </a:lnTo>
                <a:lnTo>
                  <a:pt x="380553" y="2049505"/>
                </a:lnTo>
                <a:lnTo>
                  <a:pt x="348857" y="2013356"/>
                </a:lnTo>
                <a:lnTo>
                  <a:pt x="318643" y="1976150"/>
                </a:lnTo>
                <a:lnTo>
                  <a:pt x="289951" y="1937921"/>
                </a:lnTo>
                <a:lnTo>
                  <a:pt x="262821" y="1898705"/>
                </a:lnTo>
                <a:lnTo>
                  <a:pt x="237293" y="1858538"/>
                </a:lnTo>
                <a:lnTo>
                  <a:pt x="213406" y="1817455"/>
                </a:lnTo>
                <a:lnTo>
                  <a:pt x="191201" y="1775492"/>
                </a:lnTo>
                <a:lnTo>
                  <a:pt x="170718" y="1732685"/>
                </a:lnTo>
                <a:lnTo>
                  <a:pt x="151997" y="1689069"/>
                </a:lnTo>
                <a:lnTo>
                  <a:pt x="135076" y="1644680"/>
                </a:lnTo>
                <a:lnTo>
                  <a:pt x="119997" y="1599553"/>
                </a:lnTo>
                <a:lnTo>
                  <a:pt x="106799" y="1553725"/>
                </a:lnTo>
                <a:lnTo>
                  <a:pt x="95522" y="1507230"/>
                </a:lnTo>
                <a:lnTo>
                  <a:pt x="86206" y="1460105"/>
                </a:lnTo>
                <a:lnTo>
                  <a:pt x="78890" y="1412385"/>
                </a:lnTo>
                <a:lnTo>
                  <a:pt x="73616" y="1364106"/>
                </a:lnTo>
                <a:lnTo>
                  <a:pt x="70422" y="1315304"/>
                </a:lnTo>
                <a:lnTo>
                  <a:pt x="69348" y="1266013"/>
                </a:lnTo>
                <a:lnTo>
                  <a:pt x="70263" y="1220512"/>
                </a:lnTo>
                <a:lnTo>
                  <a:pt x="72985" y="1175423"/>
                </a:lnTo>
                <a:lnTo>
                  <a:pt x="77484" y="1130774"/>
                </a:lnTo>
                <a:lnTo>
                  <a:pt x="83729" y="1086595"/>
                </a:lnTo>
                <a:lnTo>
                  <a:pt x="91688" y="1042912"/>
                </a:lnTo>
                <a:lnTo>
                  <a:pt x="101329" y="999753"/>
                </a:lnTo>
                <a:lnTo>
                  <a:pt x="112622" y="957148"/>
                </a:lnTo>
                <a:lnTo>
                  <a:pt x="125534" y="915123"/>
                </a:lnTo>
                <a:lnTo>
                  <a:pt x="140036" y="873707"/>
                </a:lnTo>
                <a:lnTo>
                  <a:pt x="156095" y="832928"/>
                </a:lnTo>
                <a:lnTo>
                  <a:pt x="173680" y="792814"/>
                </a:lnTo>
                <a:lnTo>
                  <a:pt x="192759" y="753393"/>
                </a:lnTo>
                <a:lnTo>
                  <a:pt x="213302" y="714693"/>
                </a:lnTo>
                <a:lnTo>
                  <a:pt x="235277" y="676742"/>
                </a:lnTo>
                <a:lnTo>
                  <a:pt x="258653" y="639568"/>
                </a:lnTo>
                <a:lnTo>
                  <a:pt x="283398" y="603199"/>
                </a:lnTo>
                <a:lnTo>
                  <a:pt x="309481" y="567664"/>
                </a:lnTo>
                <a:lnTo>
                  <a:pt x="336871" y="532990"/>
                </a:lnTo>
                <a:lnTo>
                  <a:pt x="365536" y="499205"/>
                </a:lnTo>
                <a:lnTo>
                  <a:pt x="395446" y="466337"/>
                </a:lnTo>
                <a:lnTo>
                  <a:pt x="426568" y="434415"/>
                </a:lnTo>
                <a:lnTo>
                  <a:pt x="458871" y="403466"/>
                </a:lnTo>
                <a:lnTo>
                  <a:pt x="492325" y="373519"/>
                </a:lnTo>
                <a:lnTo>
                  <a:pt x="526897" y="344602"/>
                </a:lnTo>
                <a:lnTo>
                  <a:pt x="562557" y="316742"/>
                </a:lnTo>
                <a:lnTo>
                  <a:pt x="599272" y="289967"/>
                </a:lnTo>
                <a:lnTo>
                  <a:pt x="637013" y="264307"/>
                </a:lnTo>
                <a:lnTo>
                  <a:pt x="675747" y="239788"/>
                </a:lnTo>
                <a:lnTo>
                  <a:pt x="715443" y="216439"/>
                </a:lnTo>
                <a:lnTo>
                  <a:pt x="756069" y="194287"/>
                </a:lnTo>
                <a:lnTo>
                  <a:pt x="797595" y="173362"/>
                </a:lnTo>
                <a:lnTo>
                  <a:pt x="839989" y="153690"/>
                </a:lnTo>
                <a:lnTo>
                  <a:pt x="883220" y="135300"/>
                </a:lnTo>
                <a:lnTo>
                  <a:pt x="927256" y="118221"/>
                </a:lnTo>
                <a:lnTo>
                  <a:pt x="972067" y="102479"/>
                </a:lnTo>
                <a:lnTo>
                  <a:pt x="1017620" y="88104"/>
                </a:lnTo>
                <a:lnTo>
                  <a:pt x="1063884" y="75122"/>
                </a:lnTo>
                <a:lnTo>
                  <a:pt x="1110829" y="63563"/>
                </a:lnTo>
                <a:lnTo>
                  <a:pt x="1158422" y="53454"/>
                </a:lnTo>
                <a:lnTo>
                  <a:pt x="1206633" y="44824"/>
                </a:lnTo>
                <a:lnTo>
                  <a:pt x="1255429" y="37699"/>
                </a:lnTo>
                <a:lnTo>
                  <a:pt x="1304781" y="32109"/>
                </a:lnTo>
                <a:lnTo>
                  <a:pt x="1354656" y="28082"/>
                </a:lnTo>
                <a:lnTo>
                  <a:pt x="1405023" y="25645"/>
                </a:lnTo>
                <a:lnTo>
                  <a:pt x="1455850" y="24826"/>
                </a:lnTo>
                <a:lnTo>
                  <a:pt x="1662385" y="24826"/>
                </a:lnTo>
                <a:lnTo>
                  <a:pt x="1644709" y="21536"/>
                </a:lnTo>
                <a:lnTo>
                  <a:pt x="1594212" y="13870"/>
                </a:lnTo>
                <a:lnTo>
                  <a:pt x="1543109" y="7850"/>
                </a:lnTo>
                <a:lnTo>
                  <a:pt x="1491436" y="3511"/>
                </a:lnTo>
                <a:lnTo>
                  <a:pt x="1439225" y="883"/>
                </a:lnTo>
                <a:lnTo>
                  <a:pt x="1386512" y="0"/>
                </a:lnTo>
                <a:close/>
              </a:path>
              <a:path w="1933575" h="2407285">
                <a:moveTo>
                  <a:pt x="1662385" y="24826"/>
                </a:moveTo>
                <a:lnTo>
                  <a:pt x="1455850" y="24826"/>
                </a:lnTo>
                <a:lnTo>
                  <a:pt x="1505952" y="25621"/>
                </a:lnTo>
                <a:lnTo>
                  <a:pt x="1555604" y="27989"/>
                </a:lnTo>
                <a:lnTo>
                  <a:pt x="1604777" y="31902"/>
                </a:lnTo>
                <a:lnTo>
                  <a:pt x="1653441" y="37333"/>
                </a:lnTo>
                <a:lnTo>
                  <a:pt x="1701567" y="44256"/>
                </a:lnTo>
                <a:lnTo>
                  <a:pt x="1749125" y="52643"/>
                </a:lnTo>
                <a:lnTo>
                  <a:pt x="1796086" y="62467"/>
                </a:lnTo>
                <a:lnTo>
                  <a:pt x="1842421" y="73700"/>
                </a:lnTo>
                <a:lnTo>
                  <a:pt x="1888099" y="86317"/>
                </a:lnTo>
                <a:lnTo>
                  <a:pt x="1933092" y="100290"/>
                </a:lnTo>
                <a:lnTo>
                  <a:pt x="1886937" y="83428"/>
                </a:lnTo>
                <a:lnTo>
                  <a:pt x="1839973" y="68017"/>
                </a:lnTo>
                <a:lnTo>
                  <a:pt x="1792234" y="54089"/>
                </a:lnTo>
                <a:lnTo>
                  <a:pt x="1743755" y="41678"/>
                </a:lnTo>
                <a:lnTo>
                  <a:pt x="1694568" y="30816"/>
                </a:lnTo>
                <a:lnTo>
                  <a:pt x="1662385" y="24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object 92"/>
          <p:cNvSpPr/>
          <p:nvPr/>
        </p:nvSpPr>
        <p:spPr>
          <a:xfrm>
            <a:off x="2119178" y="2224473"/>
            <a:ext cx="1172522" cy="1459780"/>
          </a:xfrm>
          <a:custGeom>
            <a:avLst/>
            <a:gdLst/>
            <a:ahLst/>
            <a:cxnLst/>
            <a:rect l="l" t="t" r="r" b="b"/>
            <a:pathLst>
              <a:path w="1933575" h="2407285">
                <a:moveTo>
                  <a:pt x="1386565" y="0"/>
                </a:moveTo>
                <a:lnTo>
                  <a:pt x="1335735" y="818"/>
                </a:lnTo>
                <a:lnTo>
                  <a:pt x="1285366" y="3255"/>
                </a:lnTo>
                <a:lnTo>
                  <a:pt x="1235489" y="7282"/>
                </a:lnTo>
                <a:lnTo>
                  <a:pt x="1186135" y="12872"/>
                </a:lnTo>
                <a:lnTo>
                  <a:pt x="1137336" y="19996"/>
                </a:lnTo>
                <a:lnTo>
                  <a:pt x="1089124" y="28626"/>
                </a:lnTo>
                <a:lnTo>
                  <a:pt x="1041528" y="38735"/>
                </a:lnTo>
                <a:lnTo>
                  <a:pt x="994582" y="50293"/>
                </a:lnTo>
                <a:lnTo>
                  <a:pt x="948315" y="63274"/>
                </a:lnTo>
                <a:lnTo>
                  <a:pt x="902760" y="77649"/>
                </a:lnTo>
                <a:lnTo>
                  <a:pt x="857948" y="93390"/>
                </a:lnTo>
                <a:lnTo>
                  <a:pt x="813910" y="110468"/>
                </a:lnTo>
                <a:lnTo>
                  <a:pt x="770677" y="128857"/>
                </a:lnTo>
                <a:lnTo>
                  <a:pt x="728281" y="148528"/>
                </a:lnTo>
                <a:lnTo>
                  <a:pt x="686753" y="169453"/>
                </a:lnTo>
                <a:lnTo>
                  <a:pt x="646125" y="191603"/>
                </a:lnTo>
                <a:lnTo>
                  <a:pt x="606427" y="214951"/>
                </a:lnTo>
                <a:lnTo>
                  <a:pt x="567691" y="239469"/>
                </a:lnTo>
                <a:lnTo>
                  <a:pt x="529949" y="265129"/>
                </a:lnTo>
                <a:lnTo>
                  <a:pt x="493232" y="291902"/>
                </a:lnTo>
                <a:lnTo>
                  <a:pt x="457570" y="319761"/>
                </a:lnTo>
                <a:lnTo>
                  <a:pt x="422997" y="348678"/>
                </a:lnTo>
                <a:lnTo>
                  <a:pt x="389541" y="378624"/>
                </a:lnTo>
                <a:lnTo>
                  <a:pt x="357236" y="409571"/>
                </a:lnTo>
                <a:lnTo>
                  <a:pt x="326113" y="441492"/>
                </a:lnTo>
                <a:lnTo>
                  <a:pt x="296202" y="474359"/>
                </a:lnTo>
                <a:lnTo>
                  <a:pt x="267535" y="508143"/>
                </a:lnTo>
                <a:lnTo>
                  <a:pt x="240144" y="542816"/>
                </a:lnTo>
                <a:lnTo>
                  <a:pt x="214060" y="578350"/>
                </a:lnTo>
                <a:lnTo>
                  <a:pt x="189313" y="614718"/>
                </a:lnTo>
                <a:lnTo>
                  <a:pt x="165937" y="651891"/>
                </a:lnTo>
                <a:lnTo>
                  <a:pt x="143961" y="689841"/>
                </a:lnTo>
                <a:lnTo>
                  <a:pt x="123417" y="728540"/>
                </a:lnTo>
                <a:lnTo>
                  <a:pt x="104336" y="767961"/>
                </a:lnTo>
                <a:lnTo>
                  <a:pt x="86750" y="808074"/>
                </a:lnTo>
                <a:lnTo>
                  <a:pt x="70691" y="848852"/>
                </a:lnTo>
                <a:lnTo>
                  <a:pt x="56188" y="890268"/>
                </a:lnTo>
                <a:lnTo>
                  <a:pt x="43275" y="932292"/>
                </a:lnTo>
                <a:lnTo>
                  <a:pt x="31982" y="974897"/>
                </a:lnTo>
                <a:lnTo>
                  <a:pt x="22340" y="1018055"/>
                </a:lnTo>
                <a:lnTo>
                  <a:pt x="14381" y="1061737"/>
                </a:lnTo>
                <a:lnTo>
                  <a:pt x="8136" y="1105917"/>
                </a:lnTo>
                <a:lnTo>
                  <a:pt x="3637" y="1150565"/>
                </a:lnTo>
                <a:lnTo>
                  <a:pt x="914" y="1195654"/>
                </a:lnTo>
                <a:lnTo>
                  <a:pt x="0" y="1241155"/>
                </a:lnTo>
                <a:lnTo>
                  <a:pt x="1036" y="1289603"/>
                </a:lnTo>
                <a:lnTo>
                  <a:pt x="4122" y="1337581"/>
                </a:lnTo>
                <a:lnTo>
                  <a:pt x="9219" y="1385055"/>
                </a:lnTo>
                <a:lnTo>
                  <a:pt x="16288" y="1431991"/>
                </a:lnTo>
                <a:lnTo>
                  <a:pt x="25293" y="1478355"/>
                </a:lnTo>
                <a:lnTo>
                  <a:pt x="36195" y="1524114"/>
                </a:lnTo>
                <a:lnTo>
                  <a:pt x="48956" y="1569234"/>
                </a:lnTo>
                <a:lnTo>
                  <a:pt x="63539" y="1613680"/>
                </a:lnTo>
                <a:lnTo>
                  <a:pt x="79906" y="1657419"/>
                </a:lnTo>
                <a:lnTo>
                  <a:pt x="98018" y="1700417"/>
                </a:lnTo>
                <a:lnTo>
                  <a:pt x="117838" y="1742640"/>
                </a:lnTo>
                <a:lnTo>
                  <a:pt x="139329" y="1784054"/>
                </a:lnTo>
                <a:lnTo>
                  <a:pt x="162452" y="1824625"/>
                </a:lnTo>
                <a:lnTo>
                  <a:pt x="187169" y="1864320"/>
                </a:lnTo>
                <a:lnTo>
                  <a:pt x="213443" y="1903105"/>
                </a:lnTo>
                <a:lnTo>
                  <a:pt x="241235" y="1940945"/>
                </a:lnTo>
                <a:lnTo>
                  <a:pt x="270509" y="1977807"/>
                </a:lnTo>
                <a:lnTo>
                  <a:pt x="301225" y="2013656"/>
                </a:lnTo>
                <a:lnTo>
                  <a:pt x="333347" y="2048460"/>
                </a:lnTo>
                <a:lnTo>
                  <a:pt x="366835" y="2082184"/>
                </a:lnTo>
                <a:lnTo>
                  <a:pt x="401653" y="2114794"/>
                </a:lnTo>
                <a:lnTo>
                  <a:pt x="437763" y="2146256"/>
                </a:lnTo>
                <a:lnTo>
                  <a:pt x="475127" y="2176537"/>
                </a:lnTo>
                <a:lnTo>
                  <a:pt x="513706" y="2205603"/>
                </a:lnTo>
                <a:lnTo>
                  <a:pt x="553463" y="2233419"/>
                </a:lnTo>
                <a:lnTo>
                  <a:pt x="594360" y="2259952"/>
                </a:lnTo>
                <a:lnTo>
                  <a:pt x="636360" y="2285169"/>
                </a:lnTo>
                <a:lnTo>
                  <a:pt x="679424" y="2309034"/>
                </a:lnTo>
                <a:lnTo>
                  <a:pt x="723515" y="2331514"/>
                </a:lnTo>
                <a:lnTo>
                  <a:pt x="768594" y="2352576"/>
                </a:lnTo>
                <a:lnTo>
                  <a:pt x="814624" y="2372185"/>
                </a:lnTo>
                <a:lnTo>
                  <a:pt x="861567" y="2390308"/>
                </a:lnTo>
                <a:lnTo>
                  <a:pt x="909385" y="2406911"/>
                </a:lnTo>
                <a:lnTo>
                  <a:pt x="862051" y="2387763"/>
                </a:lnTo>
                <a:lnTo>
                  <a:pt x="815680" y="2367095"/>
                </a:lnTo>
                <a:lnTo>
                  <a:pt x="770312" y="2344940"/>
                </a:lnTo>
                <a:lnTo>
                  <a:pt x="725987" y="2321335"/>
                </a:lnTo>
                <a:lnTo>
                  <a:pt x="682746" y="2296315"/>
                </a:lnTo>
                <a:lnTo>
                  <a:pt x="640627" y="2269916"/>
                </a:lnTo>
                <a:lnTo>
                  <a:pt x="599671" y="2242174"/>
                </a:lnTo>
                <a:lnTo>
                  <a:pt x="559919" y="2213124"/>
                </a:lnTo>
                <a:lnTo>
                  <a:pt x="521408" y="2182802"/>
                </a:lnTo>
                <a:lnTo>
                  <a:pt x="484181" y="2151243"/>
                </a:lnTo>
                <a:lnTo>
                  <a:pt x="448276" y="2118483"/>
                </a:lnTo>
                <a:lnTo>
                  <a:pt x="413734" y="2084559"/>
                </a:lnTo>
                <a:lnTo>
                  <a:pt x="380594" y="2049505"/>
                </a:lnTo>
                <a:lnTo>
                  <a:pt x="348896" y="2013356"/>
                </a:lnTo>
                <a:lnTo>
                  <a:pt x="318680" y="1976150"/>
                </a:lnTo>
                <a:lnTo>
                  <a:pt x="289987" y="1937921"/>
                </a:lnTo>
                <a:lnTo>
                  <a:pt x="262855" y="1898705"/>
                </a:lnTo>
                <a:lnTo>
                  <a:pt x="237326" y="1858538"/>
                </a:lnTo>
                <a:lnTo>
                  <a:pt x="213438" y="1817455"/>
                </a:lnTo>
                <a:lnTo>
                  <a:pt x="191231" y="1775492"/>
                </a:lnTo>
                <a:lnTo>
                  <a:pt x="170747" y="1732685"/>
                </a:lnTo>
                <a:lnTo>
                  <a:pt x="152024" y="1689069"/>
                </a:lnTo>
                <a:lnTo>
                  <a:pt x="135102" y="1644680"/>
                </a:lnTo>
                <a:lnTo>
                  <a:pt x="120022" y="1599553"/>
                </a:lnTo>
                <a:lnTo>
                  <a:pt x="106823" y="1553725"/>
                </a:lnTo>
                <a:lnTo>
                  <a:pt x="95545" y="1507230"/>
                </a:lnTo>
                <a:lnTo>
                  <a:pt x="86228" y="1460105"/>
                </a:lnTo>
                <a:lnTo>
                  <a:pt x="78912" y="1412385"/>
                </a:lnTo>
                <a:lnTo>
                  <a:pt x="73637" y="1364106"/>
                </a:lnTo>
                <a:lnTo>
                  <a:pt x="70443" y="1315304"/>
                </a:lnTo>
                <a:lnTo>
                  <a:pt x="69369" y="1266013"/>
                </a:lnTo>
                <a:lnTo>
                  <a:pt x="70284" y="1220512"/>
                </a:lnTo>
                <a:lnTo>
                  <a:pt x="73006" y="1175423"/>
                </a:lnTo>
                <a:lnTo>
                  <a:pt x="77505" y="1130774"/>
                </a:lnTo>
                <a:lnTo>
                  <a:pt x="83750" y="1086595"/>
                </a:lnTo>
                <a:lnTo>
                  <a:pt x="91709" y="1042912"/>
                </a:lnTo>
                <a:lnTo>
                  <a:pt x="101350" y="999753"/>
                </a:lnTo>
                <a:lnTo>
                  <a:pt x="112643" y="957148"/>
                </a:lnTo>
                <a:lnTo>
                  <a:pt x="125555" y="915123"/>
                </a:lnTo>
                <a:lnTo>
                  <a:pt x="140057" y="873707"/>
                </a:lnTo>
                <a:lnTo>
                  <a:pt x="156116" y="832928"/>
                </a:lnTo>
                <a:lnTo>
                  <a:pt x="173701" y="792814"/>
                </a:lnTo>
                <a:lnTo>
                  <a:pt x="192781" y="753393"/>
                </a:lnTo>
                <a:lnTo>
                  <a:pt x="213324" y="714693"/>
                </a:lnTo>
                <a:lnTo>
                  <a:pt x="235299" y="676742"/>
                </a:lnTo>
                <a:lnTo>
                  <a:pt x="258675" y="639568"/>
                </a:lnTo>
                <a:lnTo>
                  <a:pt x="283420" y="603199"/>
                </a:lnTo>
                <a:lnTo>
                  <a:pt x="309504" y="567664"/>
                </a:lnTo>
                <a:lnTo>
                  <a:pt x="336894" y="532990"/>
                </a:lnTo>
                <a:lnTo>
                  <a:pt x="365560" y="499205"/>
                </a:lnTo>
                <a:lnTo>
                  <a:pt x="395469" y="466337"/>
                </a:lnTo>
                <a:lnTo>
                  <a:pt x="426592" y="434415"/>
                </a:lnTo>
                <a:lnTo>
                  <a:pt x="458896" y="403466"/>
                </a:lnTo>
                <a:lnTo>
                  <a:pt x="492350" y="373519"/>
                </a:lnTo>
                <a:lnTo>
                  <a:pt x="526923" y="344602"/>
                </a:lnTo>
                <a:lnTo>
                  <a:pt x="562583" y="316742"/>
                </a:lnTo>
                <a:lnTo>
                  <a:pt x="599299" y="289967"/>
                </a:lnTo>
                <a:lnTo>
                  <a:pt x="637041" y="264307"/>
                </a:lnTo>
                <a:lnTo>
                  <a:pt x="675775" y="239788"/>
                </a:lnTo>
                <a:lnTo>
                  <a:pt x="715472" y="216439"/>
                </a:lnTo>
                <a:lnTo>
                  <a:pt x="756099" y="194287"/>
                </a:lnTo>
                <a:lnTo>
                  <a:pt x="797626" y="173362"/>
                </a:lnTo>
                <a:lnTo>
                  <a:pt x="840022" y="153690"/>
                </a:lnTo>
                <a:lnTo>
                  <a:pt x="883253" y="135300"/>
                </a:lnTo>
                <a:lnTo>
                  <a:pt x="927291" y="118221"/>
                </a:lnTo>
                <a:lnTo>
                  <a:pt x="972102" y="102479"/>
                </a:lnTo>
                <a:lnTo>
                  <a:pt x="1017657" y="88104"/>
                </a:lnTo>
                <a:lnTo>
                  <a:pt x="1063923" y="75122"/>
                </a:lnTo>
                <a:lnTo>
                  <a:pt x="1110869" y="63563"/>
                </a:lnTo>
                <a:lnTo>
                  <a:pt x="1158463" y="53454"/>
                </a:lnTo>
                <a:lnTo>
                  <a:pt x="1206676" y="44824"/>
                </a:lnTo>
                <a:lnTo>
                  <a:pt x="1255474" y="37699"/>
                </a:lnTo>
                <a:lnTo>
                  <a:pt x="1304827" y="32109"/>
                </a:lnTo>
                <a:lnTo>
                  <a:pt x="1354704" y="28082"/>
                </a:lnTo>
                <a:lnTo>
                  <a:pt x="1405073" y="25645"/>
                </a:lnTo>
                <a:lnTo>
                  <a:pt x="1455903" y="24826"/>
                </a:lnTo>
                <a:lnTo>
                  <a:pt x="1662414" y="24826"/>
                </a:lnTo>
                <a:lnTo>
                  <a:pt x="1644738" y="21536"/>
                </a:lnTo>
                <a:lnTo>
                  <a:pt x="1594242" y="13870"/>
                </a:lnTo>
                <a:lnTo>
                  <a:pt x="1543143" y="7850"/>
                </a:lnTo>
                <a:lnTo>
                  <a:pt x="1491474" y="3511"/>
                </a:lnTo>
                <a:lnTo>
                  <a:pt x="1439270" y="883"/>
                </a:lnTo>
                <a:lnTo>
                  <a:pt x="1386565" y="0"/>
                </a:lnTo>
                <a:close/>
              </a:path>
              <a:path w="1933575" h="2407285">
                <a:moveTo>
                  <a:pt x="1662414" y="24826"/>
                </a:moveTo>
                <a:lnTo>
                  <a:pt x="1455903" y="24826"/>
                </a:lnTo>
                <a:lnTo>
                  <a:pt x="1505997" y="25621"/>
                </a:lnTo>
                <a:lnTo>
                  <a:pt x="1555644" y="27989"/>
                </a:lnTo>
                <a:lnTo>
                  <a:pt x="1604815" y="31902"/>
                </a:lnTo>
                <a:lnTo>
                  <a:pt x="1653480" y="37333"/>
                </a:lnTo>
                <a:lnTo>
                  <a:pt x="1701607" y="44256"/>
                </a:lnTo>
                <a:lnTo>
                  <a:pt x="1749168" y="52643"/>
                </a:lnTo>
                <a:lnTo>
                  <a:pt x="1796133" y="62467"/>
                </a:lnTo>
                <a:lnTo>
                  <a:pt x="1842470" y="73700"/>
                </a:lnTo>
                <a:lnTo>
                  <a:pt x="1888151" y="86317"/>
                </a:lnTo>
                <a:lnTo>
                  <a:pt x="1933145" y="100290"/>
                </a:lnTo>
                <a:lnTo>
                  <a:pt x="1886982" y="83428"/>
                </a:lnTo>
                <a:lnTo>
                  <a:pt x="1840011" y="68017"/>
                </a:lnTo>
                <a:lnTo>
                  <a:pt x="1792268" y="54089"/>
                </a:lnTo>
                <a:lnTo>
                  <a:pt x="1743785" y="41678"/>
                </a:lnTo>
                <a:lnTo>
                  <a:pt x="1694597" y="30816"/>
                </a:lnTo>
                <a:lnTo>
                  <a:pt x="1662414" y="24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3" name="object 93"/>
          <p:cNvSpPr/>
          <p:nvPr/>
        </p:nvSpPr>
        <p:spPr>
          <a:xfrm>
            <a:off x="4188482" y="2224473"/>
            <a:ext cx="1172522" cy="1459780"/>
          </a:xfrm>
          <a:custGeom>
            <a:avLst/>
            <a:gdLst/>
            <a:ahLst/>
            <a:cxnLst/>
            <a:rect l="l" t="t" r="r" b="b"/>
            <a:pathLst>
              <a:path w="1933575" h="2407285">
                <a:moveTo>
                  <a:pt x="1386565" y="0"/>
                </a:moveTo>
                <a:lnTo>
                  <a:pt x="1335735" y="818"/>
                </a:lnTo>
                <a:lnTo>
                  <a:pt x="1285366" y="3255"/>
                </a:lnTo>
                <a:lnTo>
                  <a:pt x="1235489" y="7282"/>
                </a:lnTo>
                <a:lnTo>
                  <a:pt x="1186135" y="12872"/>
                </a:lnTo>
                <a:lnTo>
                  <a:pt x="1137336" y="19996"/>
                </a:lnTo>
                <a:lnTo>
                  <a:pt x="1089124" y="28626"/>
                </a:lnTo>
                <a:lnTo>
                  <a:pt x="1041528" y="38735"/>
                </a:lnTo>
                <a:lnTo>
                  <a:pt x="994582" y="50293"/>
                </a:lnTo>
                <a:lnTo>
                  <a:pt x="948315" y="63274"/>
                </a:lnTo>
                <a:lnTo>
                  <a:pt x="902760" y="77649"/>
                </a:lnTo>
                <a:lnTo>
                  <a:pt x="857948" y="93390"/>
                </a:lnTo>
                <a:lnTo>
                  <a:pt x="813910" y="110468"/>
                </a:lnTo>
                <a:lnTo>
                  <a:pt x="770677" y="128857"/>
                </a:lnTo>
                <a:lnTo>
                  <a:pt x="728281" y="148528"/>
                </a:lnTo>
                <a:lnTo>
                  <a:pt x="686753" y="169453"/>
                </a:lnTo>
                <a:lnTo>
                  <a:pt x="646125" y="191603"/>
                </a:lnTo>
                <a:lnTo>
                  <a:pt x="606427" y="214951"/>
                </a:lnTo>
                <a:lnTo>
                  <a:pt x="567691" y="239469"/>
                </a:lnTo>
                <a:lnTo>
                  <a:pt x="529949" y="265129"/>
                </a:lnTo>
                <a:lnTo>
                  <a:pt x="493232" y="291902"/>
                </a:lnTo>
                <a:lnTo>
                  <a:pt x="457570" y="319761"/>
                </a:lnTo>
                <a:lnTo>
                  <a:pt x="422997" y="348678"/>
                </a:lnTo>
                <a:lnTo>
                  <a:pt x="389541" y="378624"/>
                </a:lnTo>
                <a:lnTo>
                  <a:pt x="357236" y="409571"/>
                </a:lnTo>
                <a:lnTo>
                  <a:pt x="326113" y="441492"/>
                </a:lnTo>
                <a:lnTo>
                  <a:pt x="296202" y="474359"/>
                </a:lnTo>
                <a:lnTo>
                  <a:pt x="267535" y="508143"/>
                </a:lnTo>
                <a:lnTo>
                  <a:pt x="240144" y="542816"/>
                </a:lnTo>
                <a:lnTo>
                  <a:pt x="214060" y="578350"/>
                </a:lnTo>
                <a:lnTo>
                  <a:pt x="189313" y="614718"/>
                </a:lnTo>
                <a:lnTo>
                  <a:pt x="165937" y="651891"/>
                </a:lnTo>
                <a:lnTo>
                  <a:pt x="143961" y="689841"/>
                </a:lnTo>
                <a:lnTo>
                  <a:pt x="123417" y="728540"/>
                </a:lnTo>
                <a:lnTo>
                  <a:pt x="104336" y="767961"/>
                </a:lnTo>
                <a:lnTo>
                  <a:pt x="86750" y="808074"/>
                </a:lnTo>
                <a:lnTo>
                  <a:pt x="70691" y="848852"/>
                </a:lnTo>
                <a:lnTo>
                  <a:pt x="56188" y="890268"/>
                </a:lnTo>
                <a:lnTo>
                  <a:pt x="43275" y="932292"/>
                </a:lnTo>
                <a:lnTo>
                  <a:pt x="31982" y="974897"/>
                </a:lnTo>
                <a:lnTo>
                  <a:pt x="22340" y="1018055"/>
                </a:lnTo>
                <a:lnTo>
                  <a:pt x="14381" y="1061737"/>
                </a:lnTo>
                <a:lnTo>
                  <a:pt x="8136" y="1105917"/>
                </a:lnTo>
                <a:lnTo>
                  <a:pt x="3637" y="1150565"/>
                </a:lnTo>
                <a:lnTo>
                  <a:pt x="914" y="1195654"/>
                </a:lnTo>
                <a:lnTo>
                  <a:pt x="0" y="1241155"/>
                </a:lnTo>
                <a:lnTo>
                  <a:pt x="1036" y="1289603"/>
                </a:lnTo>
                <a:lnTo>
                  <a:pt x="4122" y="1337581"/>
                </a:lnTo>
                <a:lnTo>
                  <a:pt x="9219" y="1385055"/>
                </a:lnTo>
                <a:lnTo>
                  <a:pt x="16288" y="1431991"/>
                </a:lnTo>
                <a:lnTo>
                  <a:pt x="25293" y="1478355"/>
                </a:lnTo>
                <a:lnTo>
                  <a:pt x="36195" y="1524114"/>
                </a:lnTo>
                <a:lnTo>
                  <a:pt x="48956" y="1569234"/>
                </a:lnTo>
                <a:lnTo>
                  <a:pt x="63539" y="1613680"/>
                </a:lnTo>
                <a:lnTo>
                  <a:pt x="79906" y="1657419"/>
                </a:lnTo>
                <a:lnTo>
                  <a:pt x="98018" y="1700417"/>
                </a:lnTo>
                <a:lnTo>
                  <a:pt x="117838" y="1742640"/>
                </a:lnTo>
                <a:lnTo>
                  <a:pt x="139329" y="1784054"/>
                </a:lnTo>
                <a:lnTo>
                  <a:pt x="162452" y="1824625"/>
                </a:lnTo>
                <a:lnTo>
                  <a:pt x="187169" y="1864320"/>
                </a:lnTo>
                <a:lnTo>
                  <a:pt x="213443" y="1903105"/>
                </a:lnTo>
                <a:lnTo>
                  <a:pt x="241235" y="1940945"/>
                </a:lnTo>
                <a:lnTo>
                  <a:pt x="270509" y="1977807"/>
                </a:lnTo>
                <a:lnTo>
                  <a:pt x="301225" y="2013656"/>
                </a:lnTo>
                <a:lnTo>
                  <a:pt x="333347" y="2048460"/>
                </a:lnTo>
                <a:lnTo>
                  <a:pt x="366835" y="2082184"/>
                </a:lnTo>
                <a:lnTo>
                  <a:pt x="401653" y="2114794"/>
                </a:lnTo>
                <a:lnTo>
                  <a:pt x="437763" y="2146256"/>
                </a:lnTo>
                <a:lnTo>
                  <a:pt x="475127" y="2176537"/>
                </a:lnTo>
                <a:lnTo>
                  <a:pt x="513706" y="2205603"/>
                </a:lnTo>
                <a:lnTo>
                  <a:pt x="553463" y="2233419"/>
                </a:lnTo>
                <a:lnTo>
                  <a:pt x="594360" y="2259952"/>
                </a:lnTo>
                <a:lnTo>
                  <a:pt x="636360" y="2285169"/>
                </a:lnTo>
                <a:lnTo>
                  <a:pt x="679424" y="2309034"/>
                </a:lnTo>
                <a:lnTo>
                  <a:pt x="723515" y="2331514"/>
                </a:lnTo>
                <a:lnTo>
                  <a:pt x="768594" y="2352576"/>
                </a:lnTo>
                <a:lnTo>
                  <a:pt x="814624" y="2372185"/>
                </a:lnTo>
                <a:lnTo>
                  <a:pt x="861567" y="2390308"/>
                </a:lnTo>
                <a:lnTo>
                  <a:pt x="909385" y="2406911"/>
                </a:lnTo>
                <a:lnTo>
                  <a:pt x="862051" y="2387763"/>
                </a:lnTo>
                <a:lnTo>
                  <a:pt x="815680" y="2367095"/>
                </a:lnTo>
                <a:lnTo>
                  <a:pt x="770312" y="2344940"/>
                </a:lnTo>
                <a:lnTo>
                  <a:pt x="725987" y="2321335"/>
                </a:lnTo>
                <a:lnTo>
                  <a:pt x="682746" y="2296315"/>
                </a:lnTo>
                <a:lnTo>
                  <a:pt x="640627" y="2269916"/>
                </a:lnTo>
                <a:lnTo>
                  <a:pt x="599671" y="2242174"/>
                </a:lnTo>
                <a:lnTo>
                  <a:pt x="559919" y="2213124"/>
                </a:lnTo>
                <a:lnTo>
                  <a:pt x="521408" y="2182802"/>
                </a:lnTo>
                <a:lnTo>
                  <a:pt x="484181" y="2151243"/>
                </a:lnTo>
                <a:lnTo>
                  <a:pt x="448276" y="2118483"/>
                </a:lnTo>
                <a:lnTo>
                  <a:pt x="413734" y="2084559"/>
                </a:lnTo>
                <a:lnTo>
                  <a:pt x="380594" y="2049505"/>
                </a:lnTo>
                <a:lnTo>
                  <a:pt x="348896" y="2013356"/>
                </a:lnTo>
                <a:lnTo>
                  <a:pt x="318680" y="1976150"/>
                </a:lnTo>
                <a:lnTo>
                  <a:pt x="289987" y="1937921"/>
                </a:lnTo>
                <a:lnTo>
                  <a:pt x="262855" y="1898705"/>
                </a:lnTo>
                <a:lnTo>
                  <a:pt x="237326" y="1858538"/>
                </a:lnTo>
                <a:lnTo>
                  <a:pt x="213438" y="1817455"/>
                </a:lnTo>
                <a:lnTo>
                  <a:pt x="191231" y="1775492"/>
                </a:lnTo>
                <a:lnTo>
                  <a:pt x="170747" y="1732685"/>
                </a:lnTo>
                <a:lnTo>
                  <a:pt x="152024" y="1689069"/>
                </a:lnTo>
                <a:lnTo>
                  <a:pt x="135102" y="1644680"/>
                </a:lnTo>
                <a:lnTo>
                  <a:pt x="120022" y="1599553"/>
                </a:lnTo>
                <a:lnTo>
                  <a:pt x="106823" y="1553725"/>
                </a:lnTo>
                <a:lnTo>
                  <a:pt x="95545" y="1507230"/>
                </a:lnTo>
                <a:lnTo>
                  <a:pt x="86228" y="1460105"/>
                </a:lnTo>
                <a:lnTo>
                  <a:pt x="78912" y="1412385"/>
                </a:lnTo>
                <a:lnTo>
                  <a:pt x="73637" y="1364106"/>
                </a:lnTo>
                <a:lnTo>
                  <a:pt x="70443" y="1315304"/>
                </a:lnTo>
                <a:lnTo>
                  <a:pt x="69369" y="1266013"/>
                </a:lnTo>
                <a:lnTo>
                  <a:pt x="70284" y="1220512"/>
                </a:lnTo>
                <a:lnTo>
                  <a:pt x="73006" y="1175423"/>
                </a:lnTo>
                <a:lnTo>
                  <a:pt x="77505" y="1130774"/>
                </a:lnTo>
                <a:lnTo>
                  <a:pt x="83750" y="1086595"/>
                </a:lnTo>
                <a:lnTo>
                  <a:pt x="91709" y="1042912"/>
                </a:lnTo>
                <a:lnTo>
                  <a:pt x="101350" y="999753"/>
                </a:lnTo>
                <a:lnTo>
                  <a:pt x="112643" y="957148"/>
                </a:lnTo>
                <a:lnTo>
                  <a:pt x="125555" y="915123"/>
                </a:lnTo>
                <a:lnTo>
                  <a:pt x="140057" y="873707"/>
                </a:lnTo>
                <a:lnTo>
                  <a:pt x="156116" y="832928"/>
                </a:lnTo>
                <a:lnTo>
                  <a:pt x="173701" y="792814"/>
                </a:lnTo>
                <a:lnTo>
                  <a:pt x="192781" y="753393"/>
                </a:lnTo>
                <a:lnTo>
                  <a:pt x="213324" y="714693"/>
                </a:lnTo>
                <a:lnTo>
                  <a:pt x="235299" y="676742"/>
                </a:lnTo>
                <a:lnTo>
                  <a:pt x="258675" y="639568"/>
                </a:lnTo>
                <a:lnTo>
                  <a:pt x="283420" y="603199"/>
                </a:lnTo>
                <a:lnTo>
                  <a:pt x="309504" y="567664"/>
                </a:lnTo>
                <a:lnTo>
                  <a:pt x="336894" y="532990"/>
                </a:lnTo>
                <a:lnTo>
                  <a:pt x="365560" y="499205"/>
                </a:lnTo>
                <a:lnTo>
                  <a:pt x="395469" y="466337"/>
                </a:lnTo>
                <a:lnTo>
                  <a:pt x="426592" y="434415"/>
                </a:lnTo>
                <a:lnTo>
                  <a:pt x="458896" y="403466"/>
                </a:lnTo>
                <a:lnTo>
                  <a:pt x="492350" y="373519"/>
                </a:lnTo>
                <a:lnTo>
                  <a:pt x="526923" y="344602"/>
                </a:lnTo>
                <a:lnTo>
                  <a:pt x="562583" y="316742"/>
                </a:lnTo>
                <a:lnTo>
                  <a:pt x="599299" y="289967"/>
                </a:lnTo>
                <a:lnTo>
                  <a:pt x="637041" y="264307"/>
                </a:lnTo>
                <a:lnTo>
                  <a:pt x="675775" y="239788"/>
                </a:lnTo>
                <a:lnTo>
                  <a:pt x="715472" y="216439"/>
                </a:lnTo>
                <a:lnTo>
                  <a:pt x="756099" y="194287"/>
                </a:lnTo>
                <a:lnTo>
                  <a:pt x="797626" y="173362"/>
                </a:lnTo>
                <a:lnTo>
                  <a:pt x="840022" y="153690"/>
                </a:lnTo>
                <a:lnTo>
                  <a:pt x="883253" y="135300"/>
                </a:lnTo>
                <a:lnTo>
                  <a:pt x="927291" y="118221"/>
                </a:lnTo>
                <a:lnTo>
                  <a:pt x="972102" y="102479"/>
                </a:lnTo>
                <a:lnTo>
                  <a:pt x="1017657" y="88104"/>
                </a:lnTo>
                <a:lnTo>
                  <a:pt x="1063923" y="75122"/>
                </a:lnTo>
                <a:lnTo>
                  <a:pt x="1110869" y="63563"/>
                </a:lnTo>
                <a:lnTo>
                  <a:pt x="1158463" y="53454"/>
                </a:lnTo>
                <a:lnTo>
                  <a:pt x="1206676" y="44824"/>
                </a:lnTo>
                <a:lnTo>
                  <a:pt x="1255474" y="37699"/>
                </a:lnTo>
                <a:lnTo>
                  <a:pt x="1304827" y="32109"/>
                </a:lnTo>
                <a:lnTo>
                  <a:pt x="1354704" y="28082"/>
                </a:lnTo>
                <a:lnTo>
                  <a:pt x="1405073" y="25645"/>
                </a:lnTo>
                <a:lnTo>
                  <a:pt x="1455903" y="24826"/>
                </a:lnTo>
                <a:lnTo>
                  <a:pt x="1662421" y="24826"/>
                </a:lnTo>
                <a:lnTo>
                  <a:pt x="1644746" y="21536"/>
                </a:lnTo>
                <a:lnTo>
                  <a:pt x="1594249" y="13870"/>
                </a:lnTo>
                <a:lnTo>
                  <a:pt x="1543147" y="7850"/>
                </a:lnTo>
                <a:lnTo>
                  <a:pt x="1491476" y="3511"/>
                </a:lnTo>
                <a:lnTo>
                  <a:pt x="1439271" y="883"/>
                </a:lnTo>
                <a:lnTo>
                  <a:pt x="1386565" y="0"/>
                </a:lnTo>
                <a:close/>
              </a:path>
              <a:path w="1933575" h="2407285">
                <a:moveTo>
                  <a:pt x="1662421" y="24826"/>
                </a:moveTo>
                <a:lnTo>
                  <a:pt x="1455903" y="24826"/>
                </a:lnTo>
                <a:lnTo>
                  <a:pt x="1505996" y="25621"/>
                </a:lnTo>
                <a:lnTo>
                  <a:pt x="1555641" y="27989"/>
                </a:lnTo>
                <a:lnTo>
                  <a:pt x="1604809" y="31902"/>
                </a:lnTo>
                <a:lnTo>
                  <a:pt x="1653469" y="37333"/>
                </a:lnTo>
                <a:lnTo>
                  <a:pt x="1701592" y="44256"/>
                </a:lnTo>
                <a:lnTo>
                  <a:pt x="1749148" y="52643"/>
                </a:lnTo>
                <a:lnTo>
                  <a:pt x="1796108" y="62467"/>
                </a:lnTo>
                <a:lnTo>
                  <a:pt x="1842442" y="73700"/>
                </a:lnTo>
                <a:lnTo>
                  <a:pt x="1888120" y="86317"/>
                </a:lnTo>
                <a:lnTo>
                  <a:pt x="1933113" y="100290"/>
                </a:lnTo>
                <a:lnTo>
                  <a:pt x="1886965" y="83428"/>
                </a:lnTo>
                <a:lnTo>
                  <a:pt x="1840006" y="68017"/>
                </a:lnTo>
                <a:lnTo>
                  <a:pt x="1792269" y="54089"/>
                </a:lnTo>
                <a:lnTo>
                  <a:pt x="1743791" y="41678"/>
                </a:lnTo>
                <a:lnTo>
                  <a:pt x="1694605" y="30816"/>
                </a:lnTo>
                <a:lnTo>
                  <a:pt x="1662421" y="24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4" name="object 94"/>
          <p:cNvSpPr/>
          <p:nvPr/>
        </p:nvSpPr>
        <p:spPr>
          <a:xfrm>
            <a:off x="2738079" y="2941025"/>
            <a:ext cx="98577" cy="155951"/>
          </a:xfrm>
          <a:custGeom>
            <a:avLst/>
            <a:gdLst/>
            <a:ahLst/>
            <a:cxnLst/>
            <a:rect l="l" t="t" r="r" b="b"/>
            <a:pathLst>
              <a:path w="162560" h="257175">
                <a:moveTo>
                  <a:pt x="85107" y="0"/>
                </a:moveTo>
                <a:lnTo>
                  <a:pt x="76940" y="0"/>
                </a:lnTo>
                <a:lnTo>
                  <a:pt x="47023" y="6052"/>
                </a:lnTo>
                <a:lnTo>
                  <a:pt x="22563" y="22555"/>
                </a:lnTo>
                <a:lnTo>
                  <a:pt x="6056" y="47023"/>
                </a:lnTo>
                <a:lnTo>
                  <a:pt x="0" y="76971"/>
                </a:lnTo>
                <a:lnTo>
                  <a:pt x="0" y="256986"/>
                </a:lnTo>
                <a:lnTo>
                  <a:pt x="162078" y="256986"/>
                </a:lnTo>
                <a:lnTo>
                  <a:pt x="162078" y="76971"/>
                </a:lnTo>
                <a:lnTo>
                  <a:pt x="156021" y="47023"/>
                </a:lnTo>
                <a:lnTo>
                  <a:pt x="139511" y="22555"/>
                </a:lnTo>
                <a:lnTo>
                  <a:pt x="115042" y="6052"/>
                </a:lnTo>
                <a:lnTo>
                  <a:pt x="85107" y="0"/>
                </a:lnTo>
                <a:close/>
              </a:path>
            </a:pathLst>
          </a:custGeom>
          <a:solidFill>
            <a:srgbClr val="F0642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5" name="object 95"/>
          <p:cNvSpPr/>
          <p:nvPr/>
        </p:nvSpPr>
        <p:spPr>
          <a:xfrm>
            <a:off x="2864755" y="2876635"/>
            <a:ext cx="98577" cy="220257"/>
          </a:xfrm>
          <a:custGeom>
            <a:avLst/>
            <a:gdLst/>
            <a:ahLst/>
            <a:cxnLst/>
            <a:rect l="l" t="t" r="r" b="b"/>
            <a:pathLst>
              <a:path w="162560" h="363220">
                <a:moveTo>
                  <a:pt x="85107" y="0"/>
                </a:moveTo>
                <a:lnTo>
                  <a:pt x="76940" y="0"/>
                </a:lnTo>
                <a:lnTo>
                  <a:pt x="47023" y="6057"/>
                </a:lnTo>
                <a:lnTo>
                  <a:pt x="22563" y="22567"/>
                </a:lnTo>
                <a:lnTo>
                  <a:pt x="6056" y="47036"/>
                </a:lnTo>
                <a:lnTo>
                  <a:pt x="0" y="76971"/>
                </a:lnTo>
                <a:lnTo>
                  <a:pt x="0" y="363172"/>
                </a:lnTo>
                <a:lnTo>
                  <a:pt x="162047" y="363172"/>
                </a:lnTo>
                <a:lnTo>
                  <a:pt x="162047" y="76971"/>
                </a:lnTo>
                <a:lnTo>
                  <a:pt x="155990" y="47036"/>
                </a:lnTo>
                <a:lnTo>
                  <a:pt x="139483" y="22567"/>
                </a:lnTo>
                <a:lnTo>
                  <a:pt x="115024" y="6057"/>
                </a:lnTo>
                <a:lnTo>
                  <a:pt x="85107" y="0"/>
                </a:lnTo>
                <a:close/>
              </a:path>
            </a:pathLst>
          </a:custGeom>
          <a:solidFill>
            <a:srgbClr val="F0642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6" name="object 96"/>
          <p:cNvSpPr/>
          <p:nvPr/>
        </p:nvSpPr>
        <p:spPr>
          <a:xfrm>
            <a:off x="2991420" y="2812630"/>
            <a:ext cx="98577" cy="284563"/>
          </a:xfrm>
          <a:custGeom>
            <a:avLst/>
            <a:gdLst/>
            <a:ahLst/>
            <a:cxnLst/>
            <a:rect l="l" t="t" r="r" b="b"/>
            <a:pathLst>
              <a:path w="162560" h="469264">
                <a:moveTo>
                  <a:pt x="85128" y="0"/>
                </a:moveTo>
                <a:lnTo>
                  <a:pt x="76961" y="0"/>
                </a:lnTo>
                <a:lnTo>
                  <a:pt x="47018" y="6061"/>
                </a:lnTo>
                <a:lnTo>
                  <a:pt x="22554" y="22575"/>
                </a:lnTo>
                <a:lnTo>
                  <a:pt x="6052" y="47036"/>
                </a:lnTo>
                <a:lnTo>
                  <a:pt x="0" y="76940"/>
                </a:lnTo>
                <a:lnTo>
                  <a:pt x="0" y="468718"/>
                </a:lnTo>
                <a:lnTo>
                  <a:pt x="162099" y="468718"/>
                </a:lnTo>
                <a:lnTo>
                  <a:pt x="162099" y="76940"/>
                </a:lnTo>
                <a:lnTo>
                  <a:pt x="156042" y="47036"/>
                </a:lnTo>
                <a:lnTo>
                  <a:pt x="139532" y="22575"/>
                </a:lnTo>
                <a:lnTo>
                  <a:pt x="115063" y="6061"/>
                </a:lnTo>
                <a:lnTo>
                  <a:pt x="85128" y="0"/>
                </a:lnTo>
                <a:close/>
              </a:path>
            </a:pathLst>
          </a:custGeom>
          <a:solidFill>
            <a:srgbClr val="F0642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7" name="object 97"/>
          <p:cNvSpPr/>
          <p:nvPr/>
        </p:nvSpPr>
        <p:spPr>
          <a:xfrm>
            <a:off x="3118097" y="2745871"/>
            <a:ext cx="98577" cy="351179"/>
          </a:xfrm>
          <a:custGeom>
            <a:avLst/>
            <a:gdLst/>
            <a:ahLst/>
            <a:cxnLst/>
            <a:rect l="l" t="t" r="r" b="b"/>
            <a:pathLst>
              <a:path w="162560" h="579120">
                <a:moveTo>
                  <a:pt x="85128" y="0"/>
                </a:moveTo>
                <a:lnTo>
                  <a:pt x="76961" y="0"/>
                </a:lnTo>
                <a:lnTo>
                  <a:pt x="47027" y="6056"/>
                </a:lnTo>
                <a:lnTo>
                  <a:pt x="22562" y="22563"/>
                </a:lnTo>
                <a:lnTo>
                  <a:pt x="6055" y="47023"/>
                </a:lnTo>
                <a:lnTo>
                  <a:pt x="0" y="76940"/>
                </a:lnTo>
                <a:lnTo>
                  <a:pt x="0" y="578788"/>
                </a:lnTo>
                <a:lnTo>
                  <a:pt x="162068" y="578788"/>
                </a:lnTo>
                <a:lnTo>
                  <a:pt x="162068" y="76940"/>
                </a:lnTo>
                <a:lnTo>
                  <a:pt x="156011" y="47023"/>
                </a:lnTo>
                <a:lnTo>
                  <a:pt x="139504" y="22563"/>
                </a:lnTo>
                <a:lnTo>
                  <a:pt x="115045" y="6056"/>
                </a:lnTo>
                <a:lnTo>
                  <a:pt x="85128" y="0"/>
                </a:lnTo>
                <a:close/>
              </a:path>
            </a:pathLst>
          </a:custGeom>
          <a:solidFill>
            <a:srgbClr val="F0642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8" name="object 98"/>
          <p:cNvSpPr/>
          <p:nvPr/>
        </p:nvSpPr>
        <p:spPr>
          <a:xfrm>
            <a:off x="2559785" y="2407452"/>
            <a:ext cx="834050" cy="983070"/>
          </a:xfrm>
          <a:custGeom>
            <a:avLst/>
            <a:gdLst/>
            <a:ahLst/>
            <a:cxnLst/>
            <a:rect l="l" t="t" r="r" b="b"/>
            <a:pathLst>
              <a:path w="1375410" h="1621154">
                <a:moveTo>
                  <a:pt x="969970" y="1490855"/>
                </a:moveTo>
                <a:lnTo>
                  <a:pt x="405045" y="1490855"/>
                </a:lnTo>
                <a:lnTo>
                  <a:pt x="380846" y="1495753"/>
                </a:lnTo>
                <a:lnTo>
                  <a:pt x="361063" y="1509101"/>
                </a:lnTo>
                <a:lnTo>
                  <a:pt x="347714" y="1528884"/>
                </a:lnTo>
                <a:lnTo>
                  <a:pt x="342816" y="1553083"/>
                </a:lnTo>
                <a:lnTo>
                  <a:pt x="342816" y="1558884"/>
                </a:lnTo>
                <a:lnTo>
                  <a:pt x="347714" y="1583060"/>
                </a:lnTo>
                <a:lnTo>
                  <a:pt x="361063" y="1602822"/>
                </a:lnTo>
                <a:lnTo>
                  <a:pt x="380846" y="1616157"/>
                </a:lnTo>
                <a:lnTo>
                  <a:pt x="405045" y="1621050"/>
                </a:lnTo>
                <a:lnTo>
                  <a:pt x="969970" y="1621050"/>
                </a:lnTo>
                <a:lnTo>
                  <a:pt x="994146" y="1616157"/>
                </a:lnTo>
                <a:lnTo>
                  <a:pt x="1013908" y="1602822"/>
                </a:lnTo>
                <a:lnTo>
                  <a:pt x="1027243" y="1583060"/>
                </a:lnTo>
                <a:lnTo>
                  <a:pt x="1032136" y="1558884"/>
                </a:lnTo>
                <a:lnTo>
                  <a:pt x="1032136" y="1553083"/>
                </a:lnTo>
                <a:lnTo>
                  <a:pt x="1027243" y="1528884"/>
                </a:lnTo>
                <a:lnTo>
                  <a:pt x="1013908" y="1509101"/>
                </a:lnTo>
                <a:lnTo>
                  <a:pt x="994146" y="1495753"/>
                </a:lnTo>
                <a:lnTo>
                  <a:pt x="969970" y="1490855"/>
                </a:lnTo>
                <a:close/>
              </a:path>
              <a:path w="1375410" h="1621154">
                <a:moveTo>
                  <a:pt x="882098" y="1299876"/>
                </a:moveTo>
                <a:lnTo>
                  <a:pt x="492875" y="1299876"/>
                </a:lnTo>
                <a:lnTo>
                  <a:pt x="492875" y="1490855"/>
                </a:lnTo>
                <a:lnTo>
                  <a:pt x="882098" y="1490855"/>
                </a:lnTo>
                <a:lnTo>
                  <a:pt x="882098" y="1299876"/>
                </a:lnTo>
                <a:close/>
              </a:path>
              <a:path w="1375410" h="1621154">
                <a:moveTo>
                  <a:pt x="410301" y="0"/>
                </a:moveTo>
                <a:lnTo>
                  <a:pt x="357552" y="2597"/>
                </a:lnTo>
                <a:lnTo>
                  <a:pt x="306939" y="10161"/>
                </a:lnTo>
                <a:lnTo>
                  <a:pt x="258928" y="22352"/>
                </a:lnTo>
                <a:lnTo>
                  <a:pt x="213986" y="38827"/>
                </a:lnTo>
                <a:lnTo>
                  <a:pt x="172582" y="59246"/>
                </a:lnTo>
                <a:lnTo>
                  <a:pt x="135183" y="83268"/>
                </a:lnTo>
                <a:lnTo>
                  <a:pt x="102255" y="110551"/>
                </a:lnTo>
                <a:lnTo>
                  <a:pt x="74266" y="140755"/>
                </a:lnTo>
                <a:lnTo>
                  <a:pt x="51683" y="173537"/>
                </a:lnTo>
                <a:lnTo>
                  <a:pt x="34974" y="208558"/>
                </a:lnTo>
                <a:lnTo>
                  <a:pt x="24606" y="245476"/>
                </a:lnTo>
                <a:lnTo>
                  <a:pt x="21046" y="283949"/>
                </a:lnTo>
                <a:lnTo>
                  <a:pt x="23256" y="314226"/>
                </a:lnTo>
                <a:lnTo>
                  <a:pt x="29729" y="343575"/>
                </a:lnTo>
                <a:lnTo>
                  <a:pt x="40226" y="371849"/>
                </a:lnTo>
                <a:lnTo>
                  <a:pt x="54511" y="398898"/>
                </a:lnTo>
                <a:lnTo>
                  <a:pt x="33077" y="405656"/>
                </a:lnTo>
                <a:lnTo>
                  <a:pt x="15774" y="419179"/>
                </a:lnTo>
                <a:lnTo>
                  <a:pt x="4211" y="437914"/>
                </a:lnTo>
                <a:lnTo>
                  <a:pt x="0" y="460310"/>
                </a:lnTo>
                <a:lnTo>
                  <a:pt x="0" y="1237711"/>
                </a:lnTo>
                <a:lnTo>
                  <a:pt x="4892" y="1261900"/>
                </a:lnTo>
                <a:lnTo>
                  <a:pt x="18227" y="1281661"/>
                </a:lnTo>
                <a:lnTo>
                  <a:pt x="37989" y="1294988"/>
                </a:lnTo>
                <a:lnTo>
                  <a:pt x="62165" y="1299876"/>
                </a:lnTo>
                <a:lnTo>
                  <a:pt x="1312808" y="1299876"/>
                </a:lnTo>
                <a:lnTo>
                  <a:pt x="1336989" y="1294988"/>
                </a:lnTo>
                <a:lnTo>
                  <a:pt x="1356762" y="1281661"/>
                </a:lnTo>
                <a:lnTo>
                  <a:pt x="1370107" y="1261900"/>
                </a:lnTo>
                <a:lnTo>
                  <a:pt x="1375005" y="1237711"/>
                </a:lnTo>
                <a:lnTo>
                  <a:pt x="1375005" y="1184005"/>
                </a:lnTo>
                <a:lnTo>
                  <a:pt x="139137" y="1184005"/>
                </a:lnTo>
                <a:lnTo>
                  <a:pt x="139137" y="514015"/>
                </a:lnTo>
                <a:lnTo>
                  <a:pt x="262150" y="514015"/>
                </a:lnTo>
                <a:lnTo>
                  <a:pt x="259448" y="513287"/>
                </a:lnTo>
                <a:lnTo>
                  <a:pt x="215424" y="496026"/>
                </a:lnTo>
                <a:lnTo>
                  <a:pt x="175460" y="474718"/>
                </a:lnTo>
                <a:lnTo>
                  <a:pt x="140114" y="449755"/>
                </a:lnTo>
                <a:lnTo>
                  <a:pt x="109944" y="421534"/>
                </a:lnTo>
                <a:lnTo>
                  <a:pt x="85507" y="390448"/>
                </a:lnTo>
                <a:lnTo>
                  <a:pt x="67362" y="356892"/>
                </a:lnTo>
                <a:lnTo>
                  <a:pt x="52176" y="283949"/>
                </a:lnTo>
                <a:lnTo>
                  <a:pt x="56065" y="246646"/>
                </a:lnTo>
                <a:lnTo>
                  <a:pt x="85507" y="177481"/>
                </a:lnTo>
                <a:lnTo>
                  <a:pt x="109944" y="146406"/>
                </a:lnTo>
                <a:lnTo>
                  <a:pt x="140114" y="118196"/>
                </a:lnTo>
                <a:lnTo>
                  <a:pt x="175460" y="93244"/>
                </a:lnTo>
                <a:lnTo>
                  <a:pt x="215424" y="71945"/>
                </a:lnTo>
                <a:lnTo>
                  <a:pt x="259448" y="54693"/>
                </a:lnTo>
                <a:lnTo>
                  <a:pt x="306974" y="41883"/>
                </a:lnTo>
                <a:lnTo>
                  <a:pt x="357444" y="33907"/>
                </a:lnTo>
                <a:lnTo>
                  <a:pt x="410301" y="31161"/>
                </a:lnTo>
                <a:lnTo>
                  <a:pt x="585697" y="31161"/>
                </a:lnTo>
                <a:lnTo>
                  <a:pt x="561669" y="22352"/>
                </a:lnTo>
                <a:lnTo>
                  <a:pt x="513659" y="10161"/>
                </a:lnTo>
                <a:lnTo>
                  <a:pt x="463048" y="2597"/>
                </a:lnTo>
                <a:lnTo>
                  <a:pt x="410301" y="0"/>
                </a:lnTo>
                <a:close/>
              </a:path>
              <a:path w="1375410" h="1621154">
                <a:moveTo>
                  <a:pt x="1375005" y="514015"/>
                </a:moveTo>
                <a:lnTo>
                  <a:pt x="1235868" y="514015"/>
                </a:lnTo>
                <a:lnTo>
                  <a:pt x="1235868" y="1184005"/>
                </a:lnTo>
                <a:lnTo>
                  <a:pt x="1375005" y="1184005"/>
                </a:lnTo>
                <a:lnTo>
                  <a:pt x="1375005" y="514015"/>
                </a:lnTo>
                <a:close/>
              </a:path>
              <a:path w="1375410" h="1621154">
                <a:moveTo>
                  <a:pt x="536152" y="563187"/>
                </a:moveTo>
                <a:lnTo>
                  <a:pt x="481409" y="563187"/>
                </a:lnTo>
                <a:lnTo>
                  <a:pt x="641048" y="673445"/>
                </a:lnTo>
                <a:lnTo>
                  <a:pt x="632214" y="607855"/>
                </a:lnTo>
                <a:lnTo>
                  <a:pt x="600829" y="607855"/>
                </a:lnTo>
                <a:lnTo>
                  <a:pt x="536152" y="563187"/>
                </a:lnTo>
                <a:close/>
              </a:path>
              <a:path w="1375410" h="1621154">
                <a:moveTo>
                  <a:pt x="585697" y="31161"/>
                </a:moveTo>
                <a:lnTo>
                  <a:pt x="410301" y="31161"/>
                </a:lnTo>
                <a:lnTo>
                  <a:pt x="463156" y="33907"/>
                </a:lnTo>
                <a:lnTo>
                  <a:pt x="513626" y="41883"/>
                </a:lnTo>
                <a:lnTo>
                  <a:pt x="561154" y="54693"/>
                </a:lnTo>
                <a:lnTo>
                  <a:pt x="605180" y="71945"/>
                </a:lnTo>
                <a:lnTo>
                  <a:pt x="645147" y="93244"/>
                </a:lnTo>
                <a:lnTo>
                  <a:pt x="680496" y="118196"/>
                </a:lnTo>
                <a:lnTo>
                  <a:pt x="710670" y="146406"/>
                </a:lnTo>
                <a:lnTo>
                  <a:pt x="735110" y="177481"/>
                </a:lnTo>
                <a:lnTo>
                  <a:pt x="753259" y="211026"/>
                </a:lnTo>
                <a:lnTo>
                  <a:pt x="768447" y="283949"/>
                </a:lnTo>
                <a:lnTo>
                  <a:pt x="763221" y="327323"/>
                </a:lnTo>
                <a:lnTo>
                  <a:pt x="747925" y="368672"/>
                </a:lnTo>
                <a:lnTo>
                  <a:pt x="723137" y="407274"/>
                </a:lnTo>
                <a:lnTo>
                  <a:pt x="689433" y="442405"/>
                </a:lnTo>
                <a:lnTo>
                  <a:pt x="647390" y="473344"/>
                </a:lnTo>
                <a:lnTo>
                  <a:pt x="597583" y="499366"/>
                </a:lnTo>
                <a:lnTo>
                  <a:pt x="586840" y="504016"/>
                </a:lnTo>
                <a:lnTo>
                  <a:pt x="600829" y="607855"/>
                </a:lnTo>
                <a:lnTo>
                  <a:pt x="632214" y="607855"/>
                </a:lnTo>
                <a:lnTo>
                  <a:pt x="620787" y="523020"/>
                </a:lnTo>
                <a:lnTo>
                  <a:pt x="626944" y="520141"/>
                </a:lnTo>
                <a:lnTo>
                  <a:pt x="632881" y="517136"/>
                </a:lnTo>
                <a:lnTo>
                  <a:pt x="638765" y="514015"/>
                </a:lnTo>
                <a:lnTo>
                  <a:pt x="1375005" y="514015"/>
                </a:lnTo>
                <a:lnTo>
                  <a:pt x="1375005" y="460310"/>
                </a:lnTo>
                <a:lnTo>
                  <a:pt x="1370107" y="436116"/>
                </a:lnTo>
                <a:lnTo>
                  <a:pt x="1356762" y="416344"/>
                </a:lnTo>
                <a:lnTo>
                  <a:pt x="1336989" y="403006"/>
                </a:lnTo>
                <a:lnTo>
                  <a:pt x="1312808" y="398113"/>
                </a:lnTo>
                <a:lnTo>
                  <a:pt x="767097" y="398113"/>
                </a:lnTo>
                <a:lnTo>
                  <a:pt x="781046" y="371072"/>
                </a:lnTo>
                <a:lnTo>
                  <a:pt x="791214" y="342924"/>
                </a:lnTo>
                <a:lnTo>
                  <a:pt x="797435" y="313829"/>
                </a:lnTo>
                <a:lnTo>
                  <a:pt x="799546" y="283949"/>
                </a:lnTo>
                <a:lnTo>
                  <a:pt x="795986" y="245476"/>
                </a:lnTo>
                <a:lnTo>
                  <a:pt x="785618" y="208558"/>
                </a:lnTo>
                <a:lnTo>
                  <a:pt x="768909" y="173537"/>
                </a:lnTo>
                <a:lnTo>
                  <a:pt x="746327" y="140755"/>
                </a:lnTo>
                <a:lnTo>
                  <a:pt x="718338" y="110551"/>
                </a:lnTo>
                <a:lnTo>
                  <a:pt x="685411" y="83268"/>
                </a:lnTo>
                <a:lnTo>
                  <a:pt x="648012" y="59246"/>
                </a:lnTo>
                <a:lnTo>
                  <a:pt x="606609" y="38827"/>
                </a:lnTo>
                <a:lnTo>
                  <a:pt x="585697" y="31161"/>
                </a:lnTo>
                <a:close/>
              </a:path>
              <a:path w="1375410" h="1621154">
                <a:moveTo>
                  <a:pt x="262150" y="514015"/>
                </a:moveTo>
                <a:lnTo>
                  <a:pt x="182601" y="514015"/>
                </a:lnTo>
                <a:lnTo>
                  <a:pt x="222722" y="532610"/>
                </a:lnTo>
                <a:lnTo>
                  <a:pt x="265948" y="547597"/>
                </a:lnTo>
                <a:lnTo>
                  <a:pt x="311884" y="558675"/>
                </a:lnTo>
                <a:lnTo>
                  <a:pt x="360133" y="565542"/>
                </a:lnTo>
                <a:lnTo>
                  <a:pt x="410301" y="567898"/>
                </a:lnTo>
                <a:lnTo>
                  <a:pt x="428213" y="567601"/>
                </a:lnTo>
                <a:lnTo>
                  <a:pt x="446071" y="566713"/>
                </a:lnTo>
                <a:lnTo>
                  <a:pt x="463821" y="565239"/>
                </a:lnTo>
                <a:lnTo>
                  <a:pt x="481409" y="563187"/>
                </a:lnTo>
                <a:lnTo>
                  <a:pt x="536152" y="563187"/>
                </a:lnTo>
                <a:lnTo>
                  <a:pt x="497992" y="536831"/>
                </a:lnTo>
                <a:lnTo>
                  <a:pt x="410301" y="536831"/>
                </a:lnTo>
                <a:lnTo>
                  <a:pt x="357444" y="534084"/>
                </a:lnTo>
                <a:lnTo>
                  <a:pt x="306974" y="526104"/>
                </a:lnTo>
                <a:lnTo>
                  <a:pt x="262150" y="514015"/>
                </a:lnTo>
                <a:close/>
              </a:path>
              <a:path w="1375410" h="1621154">
                <a:moveTo>
                  <a:pt x="489032" y="530643"/>
                </a:moveTo>
                <a:lnTo>
                  <a:pt x="446918" y="535495"/>
                </a:lnTo>
                <a:lnTo>
                  <a:pt x="410301" y="536831"/>
                </a:lnTo>
                <a:lnTo>
                  <a:pt x="497992" y="536831"/>
                </a:lnTo>
                <a:lnTo>
                  <a:pt x="489032" y="530643"/>
                </a:lnTo>
                <a:close/>
              </a:path>
            </a:pathLst>
          </a:custGeom>
          <a:solidFill>
            <a:srgbClr val="F0642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9" name="object 99"/>
          <p:cNvSpPr/>
          <p:nvPr/>
        </p:nvSpPr>
        <p:spPr>
          <a:xfrm>
            <a:off x="4482247" y="2459730"/>
            <a:ext cx="1049686" cy="928391"/>
          </a:xfrm>
          <a:custGeom>
            <a:avLst/>
            <a:gdLst/>
            <a:ahLst/>
            <a:cxnLst/>
            <a:rect l="l" t="t" r="r" b="b"/>
            <a:pathLst>
              <a:path w="1731009" h="1530985">
                <a:moveTo>
                  <a:pt x="1041538" y="0"/>
                </a:moveTo>
                <a:lnTo>
                  <a:pt x="271373" y="0"/>
                </a:lnTo>
                <a:lnTo>
                  <a:pt x="235043" y="7351"/>
                </a:lnTo>
                <a:lnTo>
                  <a:pt x="205344" y="27383"/>
                </a:lnTo>
                <a:lnTo>
                  <a:pt x="185305" y="57064"/>
                </a:lnTo>
                <a:lnTo>
                  <a:pt x="177952" y="93358"/>
                </a:lnTo>
                <a:lnTo>
                  <a:pt x="177952" y="613373"/>
                </a:lnTo>
                <a:lnTo>
                  <a:pt x="185305" y="649704"/>
                </a:lnTo>
                <a:lnTo>
                  <a:pt x="205344" y="679403"/>
                </a:lnTo>
                <a:lnTo>
                  <a:pt x="235043" y="699442"/>
                </a:lnTo>
                <a:lnTo>
                  <a:pt x="271373" y="706795"/>
                </a:lnTo>
                <a:lnTo>
                  <a:pt x="957122" y="706795"/>
                </a:lnTo>
                <a:lnTo>
                  <a:pt x="957122" y="736846"/>
                </a:lnTo>
                <a:lnTo>
                  <a:pt x="186475" y="736846"/>
                </a:lnTo>
                <a:lnTo>
                  <a:pt x="0" y="932893"/>
                </a:lnTo>
                <a:lnTo>
                  <a:pt x="957122" y="932893"/>
                </a:lnTo>
                <a:lnTo>
                  <a:pt x="957122" y="1530958"/>
                </a:lnTo>
                <a:lnTo>
                  <a:pt x="1730376" y="1530958"/>
                </a:lnTo>
                <a:lnTo>
                  <a:pt x="1730376" y="1501210"/>
                </a:lnTo>
                <a:lnTo>
                  <a:pt x="986870" y="1501210"/>
                </a:lnTo>
                <a:lnTo>
                  <a:pt x="986870" y="598515"/>
                </a:lnTo>
                <a:lnTo>
                  <a:pt x="286232" y="598515"/>
                </a:lnTo>
                <a:lnTo>
                  <a:pt x="286232" y="108248"/>
                </a:lnTo>
                <a:lnTo>
                  <a:pt x="1134897" y="108248"/>
                </a:lnTo>
                <a:lnTo>
                  <a:pt x="1134897" y="93358"/>
                </a:lnTo>
                <a:lnTo>
                  <a:pt x="1127553" y="57064"/>
                </a:lnTo>
                <a:lnTo>
                  <a:pt x="1107533" y="27383"/>
                </a:lnTo>
                <a:lnTo>
                  <a:pt x="1077855" y="7351"/>
                </a:lnTo>
                <a:lnTo>
                  <a:pt x="1041538" y="0"/>
                </a:lnTo>
                <a:close/>
              </a:path>
              <a:path w="1731009" h="1530985">
                <a:moveTo>
                  <a:pt x="1468674" y="568108"/>
                </a:moveTo>
                <a:lnTo>
                  <a:pt x="1417820" y="568108"/>
                </a:lnTo>
                <a:lnTo>
                  <a:pt x="1417820" y="850885"/>
                </a:lnTo>
                <a:lnTo>
                  <a:pt x="1700597" y="850885"/>
                </a:lnTo>
                <a:lnTo>
                  <a:pt x="1700597" y="1501210"/>
                </a:lnTo>
                <a:lnTo>
                  <a:pt x="1730376" y="1501210"/>
                </a:lnTo>
                <a:lnTo>
                  <a:pt x="1730376" y="829838"/>
                </a:lnTo>
                <a:lnTo>
                  <a:pt x="1721644" y="821105"/>
                </a:lnTo>
                <a:lnTo>
                  <a:pt x="1447568" y="821105"/>
                </a:lnTo>
                <a:lnTo>
                  <a:pt x="1447568" y="589154"/>
                </a:lnTo>
                <a:lnTo>
                  <a:pt x="1489718" y="589154"/>
                </a:lnTo>
                <a:lnTo>
                  <a:pt x="1468674" y="568108"/>
                </a:lnTo>
                <a:close/>
              </a:path>
              <a:path w="1731009" h="1530985">
                <a:moveTo>
                  <a:pt x="1489718" y="589154"/>
                </a:moveTo>
                <a:lnTo>
                  <a:pt x="1447568" y="589154"/>
                </a:lnTo>
                <a:lnTo>
                  <a:pt x="1679550" y="821105"/>
                </a:lnTo>
                <a:lnTo>
                  <a:pt x="1721644" y="821105"/>
                </a:lnTo>
                <a:lnTo>
                  <a:pt x="1489718" y="589154"/>
                </a:lnTo>
                <a:close/>
              </a:path>
              <a:path w="1731009" h="1530985">
                <a:moveTo>
                  <a:pt x="1438867" y="538297"/>
                </a:moveTo>
                <a:lnTo>
                  <a:pt x="957122" y="538297"/>
                </a:lnTo>
                <a:lnTo>
                  <a:pt x="957122" y="598515"/>
                </a:lnTo>
                <a:lnTo>
                  <a:pt x="986870" y="598515"/>
                </a:lnTo>
                <a:lnTo>
                  <a:pt x="986870" y="568108"/>
                </a:lnTo>
                <a:lnTo>
                  <a:pt x="1468674" y="568108"/>
                </a:lnTo>
                <a:lnTo>
                  <a:pt x="1438867" y="538297"/>
                </a:lnTo>
                <a:close/>
              </a:path>
              <a:path w="1731009" h="1530985">
                <a:moveTo>
                  <a:pt x="1134897" y="108248"/>
                </a:moveTo>
                <a:lnTo>
                  <a:pt x="1026670" y="108248"/>
                </a:lnTo>
                <a:lnTo>
                  <a:pt x="1026670" y="538297"/>
                </a:lnTo>
                <a:lnTo>
                  <a:pt x="1134897" y="538297"/>
                </a:lnTo>
                <a:lnTo>
                  <a:pt x="1134897" y="108248"/>
                </a:lnTo>
                <a:close/>
              </a:path>
            </a:pathLst>
          </a:custGeom>
          <a:solidFill>
            <a:srgbClr val="E2061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0" name="object 100"/>
          <p:cNvSpPr/>
          <p:nvPr/>
        </p:nvSpPr>
        <p:spPr>
          <a:xfrm>
            <a:off x="5219867" y="2528252"/>
            <a:ext cx="306511" cy="262614"/>
          </a:xfrm>
          <a:custGeom>
            <a:avLst/>
            <a:gdLst/>
            <a:ahLst/>
            <a:cxnLst/>
            <a:rect l="l" t="t" r="r" b="b"/>
            <a:pathLst>
              <a:path w="505459" h="433070">
                <a:moveTo>
                  <a:pt x="243657" y="304304"/>
                </a:moveTo>
                <a:lnTo>
                  <a:pt x="231563" y="331560"/>
                </a:lnTo>
                <a:lnTo>
                  <a:pt x="458802" y="432541"/>
                </a:lnTo>
                <a:lnTo>
                  <a:pt x="468271" y="382951"/>
                </a:lnTo>
                <a:lnTo>
                  <a:pt x="420531" y="382951"/>
                </a:lnTo>
                <a:lnTo>
                  <a:pt x="243657" y="304304"/>
                </a:lnTo>
                <a:close/>
              </a:path>
              <a:path w="505459" h="433070">
                <a:moveTo>
                  <a:pt x="6816" y="0"/>
                </a:moveTo>
                <a:lnTo>
                  <a:pt x="0" y="28972"/>
                </a:lnTo>
                <a:lnTo>
                  <a:pt x="46726" y="41890"/>
                </a:lnTo>
                <a:lnTo>
                  <a:pt x="91837" y="58279"/>
                </a:lnTo>
                <a:lnTo>
                  <a:pt x="135180" y="78003"/>
                </a:lnTo>
                <a:lnTo>
                  <a:pt x="176603" y="100924"/>
                </a:lnTo>
                <a:lnTo>
                  <a:pt x="215953" y="126906"/>
                </a:lnTo>
                <a:lnTo>
                  <a:pt x="253077" y="155812"/>
                </a:lnTo>
                <a:lnTo>
                  <a:pt x="287823" y="187503"/>
                </a:lnTo>
                <a:lnTo>
                  <a:pt x="320037" y="221843"/>
                </a:lnTo>
                <a:lnTo>
                  <a:pt x="349568" y="258695"/>
                </a:lnTo>
                <a:lnTo>
                  <a:pt x="376262" y="297922"/>
                </a:lnTo>
                <a:lnTo>
                  <a:pt x="399968" y="339386"/>
                </a:lnTo>
                <a:lnTo>
                  <a:pt x="420531" y="382951"/>
                </a:lnTo>
                <a:lnTo>
                  <a:pt x="468271" y="382951"/>
                </a:lnTo>
                <a:lnTo>
                  <a:pt x="472794" y="359266"/>
                </a:lnTo>
                <a:lnTo>
                  <a:pt x="442510" y="359266"/>
                </a:lnTo>
                <a:lnTo>
                  <a:pt x="420574" y="315082"/>
                </a:lnTo>
                <a:lnTo>
                  <a:pt x="395530" y="273038"/>
                </a:lnTo>
                <a:lnTo>
                  <a:pt x="367527" y="233268"/>
                </a:lnTo>
                <a:lnTo>
                  <a:pt x="336712" y="195907"/>
                </a:lnTo>
                <a:lnTo>
                  <a:pt x="303234" y="161092"/>
                </a:lnTo>
                <a:lnTo>
                  <a:pt x="267243" y="128956"/>
                </a:lnTo>
                <a:lnTo>
                  <a:pt x="228886" y="99636"/>
                </a:lnTo>
                <a:lnTo>
                  <a:pt x="188311" y="73267"/>
                </a:lnTo>
                <a:lnTo>
                  <a:pt x="145669" y="49983"/>
                </a:lnTo>
                <a:lnTo>
                  <a:pt x="101106" y="29920"/>
                </a:lnTo>
                <a:lnTo>
                  <a:pt x="54773" y="13214"/>
                </a:lnTo>
                <a:lnTo>
                  <a:pt x="6816" y="0"/>
                </a:lnTo>
                <a:close/>
              </a:path>
              <a:path w="505459" h="433070">
                <a:moveTo>
                  <a:pt x="476184" y="182664"/>
                </a:moveTo>
                <a:lnTo>
                  <a:pt x="442510" y="359266"/>
                </a:lnTo>
                <a:lnTo>
                  <a:pt x="472794" y="359266"/>
                </a:lnTo>
                <a:lnTo>
                  <a:pt x="505450" y="188245"/>
                </a:lnTo>
                <a:lnTo>
                  <a:pt x="476184" y="182664"/>
                </a:lnTo>
                <a:close/>
              </a:path>
            </a:pathLst>
          </a:custGeom>
          <a:solidFill>
            <a:srgbClr val="E2061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1" name="object 101"/>
          <p:cNvSpPr/>
          <p:nvPr/>
        </p:nvSpPr>
        <p:spPr>
          <a:xfrm>
            <a:off x="4752851" y="3100279"/>
            <a:ext cx="254143" cy="216406"/>
          </a:xfrm>
          <a:custGeom>
            <a:avLst/>
            <a:gdLst/>
            <a:ahLst/>
            <a:cxnLst/>
            <a:rect l="l" t="t" r="r" b="b"/>
            <a:pathLst>
              <a:path w="419100" h="356870">
                <a:moveTo>
                  <a:pt x="73628" y="72290"/>
                </a:moveTo>
                <a:lnTo>
                  <a:pt x="38239" y="72290"/>
                </a:lnTo>
                <a:lnTo>
                  <a:pt x="64769" y="112540"/>
                </a:lnTo>
                <a:lnTo>
                  <a:pt x="94110" y="150524"/>
                </a:lnTo>
                <a:lnTo>
                  <a:pt x="126102" y="186106"/>
                </a:lnTo>
                <a:lnTo>
                  <a:pt x="160583" y="219146"/>
                </a:lnTo>
                <a:lnTo>
                  <a:pt x="197393" y="249509"/>
                </a:lnTo>
                <a:lnTo>
                  <a:pt x="236370" y="277055"/>
                </a:lnTo>
                <a:lnTo>
                  <a:pt x="277355" y="301648"/>
                </a:lnTo>
                <a:lnTo>
                  <a:pt x="320185" y="323148"/>
                </a:lnTo>
                <a:lnTo>
                  <a:pt x="364701" y="341420"/>
                </a:lnTo>
                <a:lnTo>
                  <a:pt x="410741" y="356324"/>
                </a:lnTo>
                <a:lnTo>
                  <a:pt x="418783" y="327717"/>
                </a:lnTo>
                <a:lnTo>
                  <a:pt x="373435" y="312955"/>
                </a:lnTo>
                <a:lnTo>
                  <a:pt x="329634" y="294774"/>
                </a:lnTo>
                <a:lnTo>
                  <a:pt x="287553" y="273317"/>
                </a:lnTo>
                <a:lnTo>
                  <a:pt x="247363" y="248727"/>
                </a:lnTo>
                <a:lnTo>
                  <a:pt x="209237" y="221147"/>
                </a:lnTo>
                <a:lnTo>
                  <a:pt x="173346" y="190721"/>
                </a:lnTo>
                <a:lnTo>
                  <a:pt x="139864" y="157591"/>
                </a:lnTo>
                <a:lnTo>
                  <a:pt x="108962" y="121901"/>
                </a:lnTo>
                <a:lnTo>
                  <a:pt x="80813" y="83793"/>
                </a:lnTo>
                <a:lnTo>
                  <a:pt x="73628" y="72290"/>
                </a:lnTo>
                <a:close/>
              </a:path>
              <a:path w="419100" h="356870">
                <a:moveTo>
                  <a:pt x="11884" y="0"/>
                </a:moveTo>
                <a:lnTo>
                  <a:pt x="0" y="248411"/>
                </a:lnTo>
                <a:lnTo>
                  <a:pt x="29779" y="249824"/>
                </a:lnTo>
                <a:lnTo>
                  <a:pt x="38239" y="72290"/>
                </a:lnTo>
                <a:lnTo>
                  <a:pt x="73628" y="72290"/>
                </a:lnTo>
                <a:lnTo>
                  <a:pt x="55589" y="43412"/>
                </a:lnTo>
                <a:lnTo>
                  <a:pt x="164378" y="43412"/>
                </a:lnTo>
                <a:lnTo>
                  <a:pt x="11884" y="0"/>
                </a:lnTo>
                <a:close/>
              </a:path>
              <a:path w="419100" h="356870">
                <a:moveTo>
                  <a:pt x="164378" y="43412"/>
                </a:moveTo>
                <a:lnTo>
                  <a:pt x="55589" y="43412"/>
                </a:lnTo>
                <a:lnTo>
                  <a:pt x="242903" y="96730"/>
                </a:lnTo>
                <a:lnTo>
                  <a:pt x="251070" y="68092"/>
                </a:lnTo>
                <a:lnTo>
                  <a:pt x="164378" y="43412"/>
                </a:lnTo>
                <a:close/>
              </a:path>
            </a:pathLst>
          </a:custGeom>
          <a:solidFill>
            <a:srgbClr val="E2061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2" name="object 102"/>
          <p:cNvSpPr/>
          <p:nvPr/>
        </p:nvSpPr>
        <p:spPr>
          <a:xfrm>
            <a:off x="5136696" y="2838219"/>
            <a:ext cx="121680" cy="150560"/>
          </a:xfrm>
          <a:custGeom>
            <a:avLst/>
            <a:gdLst/>
            <a:ahLst/>
            <a:cxnLst/>
            <a:rect l="l" t="t" r="r" b="b"/>
            <a:pathLst>
              <a:path w="200659" h="248285">
                <a:moveTo>
                  <a:pt x="188677" y="206496"/>
                </a:moveTo>
                <a:lnTo>
                  <a:pt x="78521" y="206496"/>
                </a:lnTo>
                <a:lnTo>
                  <a:pt x="87526" y="247950"/>
                </a:lnTo>
                <a:lnTo>
                  <a:pt x="200098" y="244736"/>
                </a:lnTo>
                <a:lnTo>
                  <a:pt x="188677" y="206496"/>
                </a:lnTo>
                <a:close/>
              </a:path>
              <a:path w="200659" h="248285">
                <a:moveTo>
                  <a:pt x="174162" y="157900"/>
                </a:moveTo>
                <a:lnTo>
                  <a:pt x="27821" y="157900"/>
                </a:lnTo>
                <a:lnTo>
                  <a:pt x="28847" y="208203"/>
                </a:lnTo>
                <a:lnTo>
                  <a:pt x="32564" y="208203"/>
                </a:lnTo>
                <a:lnTo>
                  <a:pt x="40375" y="208297"/>
                </a:lnTo>
                <a:lnTo>
                  <a:pt x="58467" y="207750"/>
                </a:lnTo>
                <a:lnTo>
                  <a:pt x="65460" y="207417"/>
                </a:lnTo>
                <a:lnTo>
                  <a:pt x="72148" y="206998"/>
                </a:lnTo>
                <a:lnTo>
                  <a:pt x="78521" y="206496"/>
                </a:lnTo>
                <a:lnTo>
                  <a:pt x="188677" y="206496"/>
                </a:lnTo>
                <a:lnTo>
                  <a:pt x="174162" y="157900"/>
                </a:lnTo>
                <a:close/>
              </a:path>
              <a:path w="200659" h="248285">
                <a:moveTo>
                  <a:pt x="108991" y="0"/>
                </a:moveTo>
                <a:lnTo>
                  <a:pt x="109022" y="1350"/>
                </a:lnTo>
                <a:lnTo>
                  <a:pt x="108635" y="1382"/>
                </a:lnTo>
                <a:lnTo>
                  <a:pt x="107850" y="1382"/>
                </a:lnTo>
                <a:lnTo>
                  <a:pt x="75500" y="8897"/>
                </a:lnTo>
                <a:lnTo>
                  <a:pt x="49408" y="27602"/>
                </a:lnTo>
                <a:lnTo>
                  <a:pt x="32207" y="54704"/>
                </a:lnTo>
                <a:lnTo>
                  <a:pt x="26533" y="87410"/>
                </a:lnTo>
                <a:lnTo>
                  <a:pt x="26920" y="107378"/>
                </a:lnTo>
                <a:lnTo>
                  <a:pt x="0" y="158675"/>
                </a:lnTo>
                <a:lnTo>
                  <a:pt x="27821" y="157900"/>
                </a:lnTo>
                <a:lnTo>
                  <a:pt x="174162" y="157900"/>
                </a:lnTo>
                <a:lnTo>
                  <a:pt x="172780" y="153272"/>
                </a:lnTo>
                <a:lnTo>
                  <a:pt x="173261" y="152372"/>
                </a:lnTo>
                <a:lnTo>
                  <a:pt x="173837" y="151409"/>
                </a:lnTo>
                <a:lnTo>
                  <a:pt x="174434" y="150361"/>
                </a:lnTo>
                <a:lnTo>
                  <a:pt x="180829" y="138605"/>
                </a:lnTo>
                <a:lnTo>
                  <a:pt x="187396" y="123429"/>
                </a:lnTo>
                <a:lnTo>
                  <a:pt x="192358" y="104796"/>
                </a:lnTo>
                <a:lnTo>
                  <a:pt x="193941" y="82667"/>
                </a:lnTo>
                <a:lnTo>
                  <a:pt x="187273" y="52220"/>
                </a:lnTo>
                <a:lnTo>
                  <a:pt x="170634" y="27110"/>
                </a:lnTo>
                <a:lnTo>
                  <a:pt x="146317" y="9502"/>
                </a:lnTo>
                <a:lnTo>
                  <a:pt x="116614" y="1560"/>
                </a:lnTo>
                <a:lnTo>
                  <a:pt x="116607" y="1382"/>
                </a:lnTo>
                <a:lnTo>
                  <a:pt x="108635" y="1382"/>
                </a:lnTo>
                <a:lnTo>
                  <a:pt x="108237" y="1350"/>
                </a:lnTo>
                <a:lnTo>
                  <a:pt x="116606" y="1350"/>
                </a:lnTo>
                <a:lnTo>
                  <a:pt x="116564" y="209"/>
                </a:lnTo>
                <a:lnTo>
                  <a:pt x="113975" y="209"/>
                </a:lnTo>
                <a:lnTo>
                  <a:pt x="111483" y="83"/>
                </a:lnTo>
                <a:lnTo>
                  <a:pt x="108991" y="0"/>
                </a:lnTo>
                <a:close/>
              </a:path>
              <a:path w="200659" h="248285">
                <a:moveTo>
                  <a:pt x="116561" y="146"/>
                </a:moveTo>
                <a:lnTo>
                  <a:pt x="113975" y="209"/>
                </a:lnTo>
                <a:lnTo>
                  <a:pt x="116564" y="209"/>
                </a:lnTo>
                <a:close/>
              </a:path>
            </a:pathLst>
          </a:custGeom>
          <a:solidFill>
            <a:srgbClr val="E2061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3" name="object 103"/>
          <p:cNvSpPr/>
          <p:nvPr/>
        </p:nvSpPr>
        <p:spPr>
          <a:xfrm>
            <a:off x="5164016" y="3070918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3175">
            <a:solidFill>
              <a:srgbClr val="E2061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4" name="object 104"/>
          <p:cNvSpPr/>
          <p:nvPr/>
        </p:nvSpPr>
        <p:spPr>
          <a:xfrm>
            <a:off x="5164016" y="3070918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7507">
            <a:solidFill>
              <a:srgbClr val="B84B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5" name="object 105"/>
          <p:cNvSpPr/>
          <p:nvPr/>
        </p:nvSpPr>
        <p:spPr>
          <a:xfrm>
            <a:off x="5164016" y="3126478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3175">
            <a:solidFill>
              <a:srgbClr val="E2061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6" name="object 106"/>
          <p:cNvSpPr/>
          <p:nvPr/>
        </p:nvSpPr>
        <p:spPr>
          <a:xfrm>
            <a:off x="5164016" y="3126478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7507">
            <a:solidFill>
              <a:srgbClr val="B84B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7" name="object 107"/>
          <p:cNvSpPr/>
          <p:nvPr/>
        </p:nvSpPr>
        <p:spPr>
          <a:xfrm>
            <a:off x="5164016" y="3278016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3175">
            <a:solidFill>
              <a:srgbClr val="E2061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8" name="object 108"/>
          <p:cNvSpPr/>
          <p:nvPr/>
        </p:nvSpPr>
        <p:spPr>
          <a:xfrm>
            <a:off x="5164016" y="3278016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7507">
            <a:solidFill>
              <a:srgbClr val="B84B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9" name="object 109"/>
          <p:cNvSpPr/>
          <p:nvPr/>
        </p:nvSpPr>
        <p:spPr>
          <a:xfrm>
            <a:off x="5164016" y="3222456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3175">
            <a:solidFill>
              <a:srgbClr val="E2061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0" name="object 110"/>
          <p:cNvSpPr/>
          <p:nvPr/>
        </p:nvSpPr>
        <p:spPr>
          <a:xfrm>
            <a:off x="5164016" y="3222456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7507">
            <a:solidFill>
              <a:srgbClr val="B84B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1" name="object 111"/>
          <p:cNvSpPr/>
          <p:nvPr/>
        </p:nvSpPr>
        <p:spPr>
          <a:xfrm>
            <a:off x="5164016" y="3176991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3175">
            <a:solidFill>
              <a:srgbClr val="E2061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2" name="object 112"/>
          <p:cNvSpPr/>
          <p:nvPr/>
        </p:nvSpPr>
        <p:spPr>
          <a:xfrm>
            <a:off x="5164016" y="3176991"/>
            <a:ext cx="28302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457" y="0"/>
                </a:lnTo>
              </a:path>
            </a:pathLst>
          </a:custGeom>
          <a:ln w="7507">
            <a:solidFill>
              <a:srgbClr val="B84B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object 113"/>
          <p:cNvSpPr/>
          <p:nvPr/>
        </p:nvSpPr>
        <p:spPr>
          <a:xfrm>
            <a:off x="6600445" y="2477940"/>
            <a:ext cx="1041956" cy="1041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4" name="object 114"/>
          <p:cNvSpPr/>
          <p:nvPr/>
        </p:nvSpPr>
        <p:spPr>
          <a:xfrm>
            <a:off x="9167933" y="2454680"/>
            <a:ext cx="587223" cy="906442"/>
          </a:xfrm>
          <a:custGeom>
            <a:avLst/>
            <a:gdLst/>
            <a:ahLst/>
            <a:cxnLst/>
            <a:rect l="l" t="t" r="r" b="b"/>
            <a:pathLst>
              <a:path w="968375" h="1494789">
                <a:moveTo>
                  <a:pt x="486504" y="1316682"/>
                </a:moveTo>
                <a:lnTo>
                  <a:pt x="453619" y="1316682"/>
                </a:lnTo>
                <a:lnTo>
                  <a:pt x="486990" y="1494697"/>
                </a:lnTo>
                <a:lnTo>
                  <a:pt x="967782" y="1494697"/>
                </a:lnTo>
                <a:lnTo>
                  <a:pt x="959131" y="1462426"/>
                </a:lnTo>
                <a:lnTo>
                  <a:pt x="513806" y="1462426"/>
                </a:lnTo>
                <a:lnTo>
                  <a:pt x="486504" y="1316682"/>
                </a:lnTo>
                <a:close/>
              </a:path>
              <a:path w="968375" h="1494789">
                <a:moveTo>
                  <a:pt x="750474" y="477210"/>
                </a:moveTo>
                <a:lnTo>
                  <a:pt x="603824" y="477210"/>
                </a:lnTo>
                <a:lnTo>
                  <a:pt x="651819" y="480743"/>
                </a:lnTo>
                <a:lnTo>
                  <a:pt x="697648" y="491003"/>
                </a:lnTo>
                <a:lnTo>
                  <a:pt x="740803" y="507483"/>
                </a:lnTo>
                <a:lnTo>
                  <a:pt x="780779" y="529676"/>
                </a:lnTo>
                <a:lnTo>
                  <a:pt x="817068" y="557075"/>
                </a:lnTo>
                <a:lnTo>
                  <a:pt x="849164" y="589173"/>
                </a:lnTo>
                <a:lnTo>
                  <a:pt x="876561" y="625464"/>
                </a:lnTo>
                <a:lnTo>
                  <a:pt x="898751" y="665439"/>
                </a:lnTo>
                <a:lnTo>
                  <a:pt x="915228" y="708592"/>
                </a:lnTo>
                <a:lnTo>
                  <a:pt x="925486" y="754416"/>
                </a:lnTo>
                <a:lnTo>
                  <a:pt x="929018" y="802404"/>
                </a:lnTo>
                <a:lnTo>
                  <a:pt x="924839" y="862743"/>
                </a:lnTo>
                <a:lnTo>
                  <a:pt x="913714" y="916869"/>
                </a:lnTo>
                <a:lnTo>
                  <a:pt x="897761" y="964825"/>
                </a:lnTo>
                <a:lnTo>
                  <a:pt x="879099" y="1006653"/>
                </a:lnTo>
                <a:lnTo>
                  <a:pt x="859846" y="1042394"/>
                </a:lnTo>
                <a:lnTo>
                  <a:pt x="838037" y="1078878"/>
                </a:lnTo>
                <a:lnTo>
                  <a:pt x="834257" y="1085024"/>
                </a:lnTo>
                <a:lnTo>
                  <a:pt x="830979" y="1090605"/>
                </a:lnTo>
                <a:lnTo>
                  <a:pt x="827650" y="1096437"/>
                </a:lnTo>
                <a:lnTo>
                  <a:pt x="925720" y="1462426"/>
                </a:lnTo>
                <a:lnTo>
                  <a:pt x="959131" y="1462426"/>
                </a:lnTo>
                <a:lnTo>
                  <a:pt x="862287" y="1101149"/>
                </a:lnTo>
                <a:lnTo>
                  <a:pt x="864601" y="1097306"/>
                </a:lnTo>
                <a:lnTo>
                  <a:pt x="888407" y="1057547"/>
                </a:lnTo>
                <a:lnTo>
                  <a:pt x="908692" y="1019797"/>
                </a:lnTo>
                <a:lnTo>
                  <a:pt x="928355" y="975513"/>
                </a:lnTo>
                <a:lnTo>
                  <a:pt x="945164" y="924590"/>
                </a:lnTo>
                <a:lnTo>
                  <a:pt x="956886" y="866922"/>
                </a:lnTo>
                <a:lnTo>
                  <a:pt x="961290" y="802404"/>
                </a:lnTo>
                <a:lnTo>
                  <a:pt x="957882" y="752954"/>
                </a:lnTo>
                <a:lnTo>
                  <a:pt x="947963" y="705559"/>
                </a:lnTo>
                <a:lnTo>
                  <a:pt x="931990" y="660675"/>
                </a:lnTo>
                <a:lnTo>
                  <a:pt x="910420" y="618760"/>
                </a:lnTo>
                <a:lnTo>
                  <a:pt x="883709" y="580270"/>
                </a:lnTo>
                <a:lnTo>
                  <a:pt x="852315" y="545662"/>
                </a:lnTo>
                <a:lnTo>
                  <a:pt x="816693" y="515392"/>
                </a:lnTo>
                <a:lnTo>
                  <a:pt x="777303" y="489916"/>
                </a:lnTo>
                <a:lnTo>
                  <a:pt x="750474" y="477210"/>
                </a:lnTo>
                <a:close/>
              </a:path>
              <a:path w="968375" h="1494789">
                <a:moveTo>
                  <a:pt x="605478" y="444939"/>
                </a:moveTo>
                <a:lnTo>
                  <a:pt x="603824" y="444939"/>
                </a:lnTo>
                <a:lnTo>
                  <a:pt x="555374" y="448208"/>
                </a:lnTo>
                <a:lnTo>
                  <a:pt x="508887" y="457729"/>
                </a:lnTo>
                <a:lnTo>
                  <a:pt x="464791" y="473073"/>
                </a:lnTo>
                <a:lnTo>
                  <a:pt x="423517" y="493810"/>
                </a:lnTo>
                <a:lnTo>
                  <a:pt x="385493" y="519509"/>
                </a:lnTo>
                <a:lnTo>
                  <a:pt x="351147" y="549742"/>
                </a:lnTo>
                <a:lnTo>
                  <a:pt x="320909" y="584079"/>
                </a:lnTo>
                <a:lnTo>
                  <a:pt x="295207" y="622089"/>
                </a:lnTo>
                <a:lnTo>
                  <a:pt x="274470" y="663344"/>
                </a:lnTo>
                <a:lnTo>
                  <a:pt x="259127" y="707414"/>
                </a:lnTo>
                <a:lnTo>
                  <a:pt x="249606" y="753869"/>
                </a:lnTo>
                <a:lnTo>
                  <a:pt x="246336" y="802404"/>
                </a:lnTo>
                <a:lnTo>
                  <a:pt x="245500" y="887438"/>
                </a:lnTo>
                <a:lnTo>
                  <a:pt x="124373" y="1103128"/>
                </a:lnTo>
                <a:lnTo>
                  <a:pt x="243154" y="1103128"/>
                </a:lnTo>
                <a:lnTo>
                  <a:pt x="241385" y="1317907"/>
                </a:lnTo>
                <a:lnTo>
                  <a:pt x="263095" y="1318671"/>
                </a:lnTo>
                <a:lnTo>
                  <a:pt x="304861" y="1319569"/>
                </a:lnTo>
                <a:lnTo>
                  <a:pt x="336785" y="1319771"/>
                </a:lnTo>
                <a:lnTo>
                  <a:pt x="367866" y="1319575"/>
                </a:lnTo>
                <a:lnTo>
                  <a:pt x="397754" y="1318992"/>
                </a:lnTo>
                <a:lnTo>
                  <a:pt x="426367" y="1318026"/>
                </a:lnTo>
                <a:lnTo>
                  <a:pt x="453619" y="1316682"/>
                </a:lnTo>
                <a:lnTo>
                  <a:pt x="486504" y="1316682"/>
                </a:lnTo>
                <a:lnTo>
                  <a:pt x="481037" y="1287500"/>
                </a:lnTo>
                <a:lnTo>
                  <a:pt x="336785" y="1287500"/>
                </a:lnTo>
                <a:lnTo>
                  <a:pt x="300569" y="1287218"/>
                </a:lnTo>
                <a:lnTo>
                  <a:pt x="273918" y="1286693"/>
                </a:lnTo>
                <a:lnTo>
                  <a:pt x="275750" y="1070857"/>
                </a:lnTo>
                <a:lnTo>
                  <a:pt x="179512" y="1070857"/>
                </a:lnTo>
                <a:lnTo>
                  <a:pt x="277677" y="895993"/>
                </a:lnTo>
                <a:lnTo>
                  <a:pt x="278587" y="802279"/>
                </a:lnTo>
                <a:lnTo>
                  <a:pt x="282110" y="754416"/>
                </a:lnTo>
                <a:lnTo>
                  <a:pt x="292370" y="708592"/>
                </a:lnTo>
                <a:lnTo>
                  <a:pt x="308851" y="665439"/>
                </a:lnTo>
                <a:lnTo>
                  <a:pt x="331046" y="625464"/>
                </a:lnTo>
                <a:lnTo>
                  <a:pt x="358447" y="589173"/>
                </a:lnTo>
                <a:lnTo>
                  <a:pt x="390549" y="557075"/>
                </a:lnTo>
                <a:lnTo>
                  <a:pt x="426844" y="529676"/>
                </a:lnTo>
                <a:lnTo>
                  <a:pt x="466826" y="507483"/>
                </a:lnTo>
                <a:lnTo>
                  <a:pt x="509988" y="491003"/>
                </a:lnTo>
                <a:lnTo>
                  <a:pt x="555823" y="480743"/>
                </a:lnTo>
                <a:lnTo>
                  <a:pt x="603824" y="477210"/>
                </a:lnTo>
                <a:lnTo>
                  <a:pt x="750474" y="477210"/>
                </a:lnTo>
                <a:lnTo>
                  <a:pt x="734599" y="469692"/>
                </a:lnTo>
                <a:lnTo>
                  <a:pt x="689039" y="455175"/>
                </a:lnTo>
                <a:lnTo>
                  <a:pt x="641079" y="446824"/>
                </a:lnTo>
                <a:lnTo>
                  <a:pt x="641079" y="445023"/>
                </a:lnTo>
                <a:lnTo>
                  <a:pt x="607133" y="445023"/>
                </a:lnTo>
                <a:lnTo>
                  <a:pt x="605478" y="444939"/>
                </a:lnTo>
                <a:close/>
              </a:path>
              <a:path w="968375" h="1494789">
                <a:moveTo>
                  <a:pt x="480121" y="1282610"/>
                </a:moveTo>
                <a:lnTo>
                  <a:pt x="436097" y="1285300"/>
                </a:lnTo>
                <a:lnTo>
                  <a:pt x="371494" y="1287253"/>
                </a:lnTo>
                <a:lnTo>
                  <a:pt x="336785" y="1287500"/>
                </a:lnTo>
                <a:lnTo>
                  <a:pt x="481037" y="1287500"/>
                </a:lnTo>
                <a:lnTo>
                  <a:pt x="480121" y="1282610"/>
                </a:lnTo>
                <a:close/>
              </a:path>
              <a:path w="968375" h="1494789">
                <a:moveTo>
                  <a:pt x="626089" y="204580"/>
                </a:moveTo>
                <a:lnTo>
                  <a:pt x="566213" y="204580"/>
                </a:lnTo>
                <a:lnTo>
                  <a:pt x="582785" y="207934"/>
                </a:lnTo>
                <a:lnTo>
                  <a:pt x="596326" y="217078"/>
                </a:lnTo>
                <a:lnTo>
                  <a:pt x="605458" y="230629"/>
                </a:lnTo>
                <a:lnTo>
                  <a:pt x="608808" y="247207"/>
                </a:lnTo>
                <a:lnTo>
                  <a:pt x="608808" y="445023"/>
                </a:lnTo>
                <a:lnTo>
                  <a:pt x="641079" y="445023"/>
                </a:lnTo>
                <a:lnTo>
                  <a:pt x="641079" y="247207"/>
                </a:lnTo>
                <a:lnTo>
                  <a:pt x="635186" y="218064"/>
                </a:lnTo>
                <a:lnTo>
                  <a:pt x="626089" y="204580"/>
                </a:lnTo>
                <a:close/>
              </a:path>
              <a:path w="968375" h="1494789">
                <a:moveTo>
                  <a:pt x="325759" y="0"/>
                </a:moveTo>
                <a:lnTo>
                  <a:pt x="150728" y="0"/>
                </a:lnTo>
                <a:lnTo>
                  <a:pt x="150728" y="51904"/>
                </a:lnTo>
                <a:lnTo>
                  <a:pt x="45475" y="51904"/>
                </a:lnTo>
                <a:lnTo>
                  <a:pt x="27807" y="55489"/>
                </a:lnTo>
                <a:lnTo>
                  <a:pt x="13349" y="65257"/>
                </a:lnTo>
                <a:lnTo>
                  <a:pt x="3584" y="79724"/>
                </a:lnTo>
                <a:lnTo>
                  <a:pt x="0" y="97410"/>
                </a:lnTo>
                <a:lnTo>
                  <a:pt x="3584" y="115109"/>
                </a:lnTo>
                <a:lnTo>
                  <a:pt x="13349" y="129575"/>
                </a:lnTo>
                <a:lnTo>
                  <a:pt x="27807" y="139336"/>
                </a:lnTo>
                <a:lnTo>
                  <a:pt x="45475" y="142917"/>
                </a:lnTo>
                <a:lnTo>
                  <a:pt x="150728" y="142917"/>
                </a:lnTo>
                <a:lnTo>
                  <a:pt x="150728" y="233930"/>
                </a:lnTo>
                <a:lnTo>
                  <a:pt x="45475" y="233930"/>
                </a:lnTo>
                <a:lnTo>
                  <a:pt x="27807" y="237521"/>
                </a:lnTo>
                <a:lnTo>
                  <a:pt x="13349" y="247303"/>
                </a:lnTo>
                <a:lnTo>
                  <a:pt x="3584" y="261786"/>
                </a:lnTo>
                <a:lnTo>
                  <a:pt x="0" y="279478"/>
                </a:lnTo>
                <a:lnTo>
                  <a:pt x="3584" y="297154"/>
                </a:lnTo>
                <a:lnTo>
                  <a:pt x="13349" y="311612"/>
                </a:lnTo>
                <a:lnTo>
                  <a:pt x="27807" y="321371"/>
                </a:lnTo>
                <a:lnTo>
                  <a:pt x="45475" y="324953"/>
                </a:lnTo>
                <a:lnTo>
                  <a:pt x="150728" y="324953"/>
                </a:lnTo>
                <a:lnTo>
                  <a:pt x="150728" y="376826"/>
                </a:lnTo>
                <a:lnTo>
                  <a:pt x="325759" y="376826"/>
                </a:lnTo>
                <a:lnTo>
                  <a:pt x="373274" y="370756"/>
                </a:lnTo>
                <a:lnTo>
                  <a:pt x="416330" y="353574"/>
                </a:lnTo>
                <a:lnTo>
                  <a:pt x="428828" y="344554"/>
                </a:lnTo>
                <a:lnTo>
                  <a:pt x="183052" y="344554"/>
                </a:lnTo>
                <a:lnTo>
                  <a:pt x="183052" y="292682"/>
                </a:lnTo>
                <a:lnTo>
                  <a:pt x="38187" y="292682"/>
                </a:lnTo>
                <a:lnTo>
                  <a:pt x="32271" y="286766"/>
                </a:lnTo>
                <a:lnTo>
                  <a:pt x="32271" y="272180"/>
                </a:lnTo>
                <a:lnTo>
                  <a:pt x="38187" y="266232"/>
                </a:lnTo>
                <a:lnTo>
                  <a:pt x="183052" y="266232"/>
                </a:lnTo>
                <a:lnTo>
                  <a:pt x="183052" y="110645"/>
                </a:lnTo>
                <a:lnTo>
                  <a:pt x="38187" y="110645"/>
                </a:lnTo>
                <a:lnTo>
                  <a:pt x="32271" y="104698"/>
                </a:lnTo>
                <a:lnTo>
                  <a:pt x="32271" y="90112"/>
                </a:lnTo>
                <a:lnTo>
                  <a:pt x="38187" y="84175"/>
                </a:lnTo>
                <a:lnTo>
                  <a:pt x="183052" y="84175"/>
                </a:lnTo>
                <a:lnTo>
                  <a:pt x="183052" y="32302"/>
                </a:lnTo>
                <a:lnTo>
                  <a:pt x="428858" y="32302"/>
                </a:lnTo>
                <a:lnTo>
                  <a:pt x="416330" y="23258"/>
                </a:lnTo>
                <a:lnTo>
                  <a:pt x="373274" y="6071"/>
                </a:lnTo>
                <a:lnTo>
                  <a:pt x="325759" y="0"/>
                </a:lnTo>
                <a:close/>
              </a:path>
              <a:path w="968375" h="1494789">
                <a:moveTo>
                  <a:pt x="428858" y="32302"/>
                </a:moveTo>
                <a:lnTo>
                  <a:pt x="325759" y="32302"/>
                </a:lnTo>
                <a:lnTo>
                  <a:pt x="375072" y="40274"/>
                </a:lnTo>
                <a:lnTo>
                  <a:pt x="417927" y="62464"/>
                </a:lnTo>
                <a:lnTo>
                  <a:pt x="451739" y="96284"/>
                </a:lnTo>
                <a:lnTo>
                  <a:pt x="473922" y="139143"/>
                </a:lnTo>
                <a:lnTo>
                  <a:pt x="481891" y="188454"/>
                </a:lnTo>
                <a:lnTo>
                  <a:pt x="473922" y="237736"/>
                </a:lnTo>
                <a:lnTo>
                  <a:pt x="451739" y="280580"/>
                </a:lnTo>
                <a:lnTo>
                  <a:pt x="417927" y="314393"/>
                </a:lnTo>
                <a:lnTo>
                  <a:pt x="375072" y="336582"/>
                </a:lnTo>
                <a:lnTo>
                  <a:pt x="325759" y="344554"/>
                </a:lnTo>
                <a:lnTo>
                  <a:pt x="428828" y="344554"/>
                </a:lnTo>
                <a:lnTo>
                  <a:pt x="453397" y="326823"/>
                </a:lnTo>
                <a:lnTo>
                  <a:pt x="482943" y="292046"/>
                </a:lnTo>
                <a:lnTo>
                  <a:pt x="503440" y="250784"/>
                </a:lnTo>
                <a:lnTo>
                  <a:pt x="513356" y="204580"/>
                </a:lnTo>
                <a:lnTo>
                  <a:pt x="626089" y="204580"/>
                </a:lnTo>
                <a:lnTo>
                  <a:pt x="619125" y="194255"/>
                </a:lnTo>
                <a:lnTo>
                  <a:pt x="595324" y="178198"/>
                </a:lnTo>
                <a:lnTo>
                  <a:pt x="566213" y="172308"/>
                </a:lnTo>
                <a:lnTo>
                  <a:pt x="513356" y="172308"/>
                </a:lnTo>
                <a:lnTo>
                  <a:pt x="503440" y="126085"/>
                </a:lnTo>
                <a:lnTo>
                  <a:pt x="482943" y="84807"/>
                </a:lnTo>
                <a:lnTo>
                  <a:pt x="453397" y="50018"/>
                </a:lnTo>
                <a:lnTo>
                  <a:pt x="428858" y="32302"/>
                </a:lnTo>
                <a:close/>
              </a:path>
              <a:path w="968375" h="1494789">
                <a:moveTo>
                  <a:pt x="183052" y="266232"/>
                </a:moveTo>
                <a:lnTo>
                  <a:pt x="150728" y="266232"/>
                </a:lnTo>
                <a:lnTo>
                  <a:pt x="150728" y="292682"/>
                </a:lnTo>
                <a:lnTo>
                  <a:pt x="183052" y="292682"/>
                </a:lnTo>
                <a:lnTo>
                  <a:pt x="183052" y="266232"/>
                </a:lnTo>
                <a:close/>
              </a:path>
              <a:path w="968375" h="1494789">
                <a:moveTo>
                  <a:pt x="183052" y="84175"/>
                </a:moveTo>
                <a:lnTo>
                  <a:pt x="150728" y="84175"/>
                </a:lnTo>
                <a:lnTo>
                  <a:pt x="150728" y="110645"/>
                </a:lnTo>
                <a:lnTo>
                  <a:pt x="183052" y="110645"/>
                </a:lnTo>
                <a:lnTo>
                  <a:pt x="183052" y="84175"/>
                </a:lnTo>
                <a:close/>
              </a:path>
            </a:pathLst>
          </a:custGeom>
          <a:solidFill>
            <a:srgbClr val="931D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5" name="object 115"/>
          <p:cNvSpPr/>
          <p:nvPr/>
        </p:nvSpPr>
        <p:spPr>
          <a:xfrm>
            <a:off x="8643795" y="2454685"/>
            <a:ext cx="511751" cy="906442"/>
          </a:xfrm>
          <a:custGeom>
            <a:avLst/>
            <a:gdLst/>
            <a:ahLst/>
            <a:cxnLst/>
            <a:rect l="l" t="t" r="r" b="b"/>
            <a:pathLst>
              <a:path w="843915" h="1494789">
                <a:moveTo>
                  <a:pt x="824163" y="0"/>
                </a:moveTo>
                <a:lnTo>
                  <a:pt x="649121" y="0"/>
                </a:lnTo>
                <a:lnTo>
                  <a:pt x="601624" y="6071"/>
                </a:lnTo>
                <a:lnTo>
                  <a:pt x="558579" y="23257"/>
                </a:lnTo>
                <a:lnTo>
                  <a:pt x="521516" y="50014"/>
                </a:lnTo>
                <a:lnTo>
                  <a:pt x="491968" y="84798"/>
                </a:lnTo>
                <a:lnTo>
                  <a:pt x="471464" y="126067"/>
                </a:lnTo>
                <a:lnTo>
                  <a:pt x="461535" y="172277"/>
                </a:lnTo>
                <a:lnTo>
                  <a:pt x="408710" y="172277"/>
                </a:lnTo>
                <a:lnTo>
                  <a:pt x="379575" y="178171"/>
                </a:lnTo>
                <a:lnTo>
                  <a:pt x="355754" y="194240"/>
                </a:lnTo>
                <a:lnTo>
                  <a:pt x="339679" y="218059"/>
                </a:lnTo>
                <a:lnTo>
                  <a:pt x="333780" y="247207"/>
                </a:lnTo>
                <a:lnTo>
                  <a:pt x="333780" y="446258"/>
                </a:lnTo>
                <a:lnTo>
                  <a:pt x="284910" y="453811"/>
                </a:lnTo>
                <a:lnTo>
                  <a:pt x="238437" y="467753"/>
                </a:lnTo>
                <a:lnTo>
                  <a:pt x="194836" y="487608"/>
                </a:lnTo>
                <a:lnTo>
                  <a:pt x="154583" y="512903"/>
                </a:lnTo>
                <a:lnTo>
                  <a:pt x="118154" y="543163"/>
                </a:lnTo>
                <a:lnTo>
                  <a:pt x="86023" y="577912"/>
                </a:lnTo>
                <a:lnTo>
                  <a:pt x="58668" y="616678"/>
                </a:lnTo>
                <a:lnTo>
                  <a:pt x="36564" y="658984"/>
                </a:lnTo>
                <a:lnTo>
                  <a:pt x="20186" y="704357"/>
                </a:lnTo>
                <a:lnTo>
                  <a:pt x="10010" y="752322"/>
                </a:lnTo>
                <a:lnTo>
                  <a:pt x="6512" y="802404"/>
                </a:lnTo>
                <a:lnTo>
                  <a:pt x="10918" y="866911"/>
                </a:lnTo>
                <a:lnTo>
                  <a:pt x="22648" y="924576"/>
                </a:lnTo>
                <a:lnTo>
                  <a:pt x="39467" y="975501"/>
                </a:lnTo>
                <a:lnTo>
                  <a:pt x="59143" y="1019790"/>
                </a:lnTo>
                <a:lnTo>
                  <a:pt x="79443" y="1057544"/>
                </a:lnTo>
                <a:lnTo>
                  <a:pt x="100740" y="1093223"/>
                </a:lnTo>
                <a:lnTo>
                  <a:pt x="103232" y="1097275"/>
                </a:lnTo>
                <a:lnTo>
                  <a:pt x="105546" y="1101118"/>
                </a:lnTo>
                <a:lnTo>
                  <a:pt x="0" y="1494687"/>
                </a:lnTo>
                <a:lnTo>
                  <a:pt x="480812" y="1494687"/>
                </a:lnTo>
                <a:lnTo>
                  <a:pt x="486862" y="1462395"/>
                </a:lnTo>
                <a:lnTo>
                  <a:pt x="42113" y="1462395"/>
                </a:lnTo>
                <a:lnTo>
                  <a:pt x="140184" y="1096437"/>
                </a:lnTo>
                <a:lnTo>
                  <a:pt x="133587" y="1085024"/>
                </a:lnTo>
                <a:lnTo>
                  <a:pt x="129828" y="1078878"/>
                </a:lnTo>
                <a:lnTo>
                  <a:pt x="125723" y="1072093"/>
                </a:lnTo>
                <a:lnTo>
                  <a:pt x="88734" y="1006653"/>
                </a:lnTo>
                <a:lnTo>
                  <a:pt x="70062" y="964825"/>
                </a:lnTo>
                <a:lnTo>
                  <a:pt x="54099" y="916869"/>
                </a:lnTo>
                <a:lnTo>
                  <a:pt x="42966" y="862743"/>
                </a:lnTo>
                <a:lnTo>
                  <a:pt x="38784" y="802404"/>
                </a:lnTo>
                <a:lnTo>
                  <a:pt x="42306" y="754543"/>
                </a:lnTo>
                <a:lnTo>
                  <a:pt x="52576" y="708581"/>
                </a:lnTo>
                <a:lnTo>
                  <a:pt x="69057" y="665425"/>
                </a:lnTo>
                <a:lnTo>
                  <a:pt x="91251" y="625450"/>
                </a:lnTo>
                <a:lnTo>
                  <a:pt x="118651" y="589161"/>
                </a:lnTo>
                <a:lnTo>
                  <a:pt x="150752" y="557064"/>
                </a:lnTo>
                <a:lnTo>
                  <a:pt x="187045" y="529668"/>
                </a:lnTo>
                <a:lnTo>
                  <a:pt x="227025" y="507477"/>
                </a:lnTo>
                <a:lnTo>
                  <a:pt x="270183" y="491000"/>
                </a:lnTo>
                <a:lnTo>
                  <a:pt x="316014" y="480742"/>
                </a:lnTo>
                <a:lnTo>
                  <a:pt x="364009" y="477210"/>
                </a:lnTo>
                <a:lnTo>
                  <a:pt x="511385" y="477210"/>
                </a:lnTo>
                <a:lnTo>
                  <a:pt x="504402" y="473667"/>
                </a:lnTo>
                <a:lnTo>
                  <a:pt x="460554" y="458185"/>
                </a:lnTo>
                <a:lnTo>
                  <a:pt x="414316" y="448468"/>
                </a:lnTo>
                <a:lnTo>
                  <a:pt x="366114" y="444939"/>
                </a:lnTo>
                <a:lnTo>
                  <a:pt x="366114" y="247207"/>
                </a:lnTo>
                <a:lnTo>
                  <a:pt x="369459" y="230616"/>
                </a:lnTo>
                <a:lnTo>
                  <a:pt x="378585" y="217066"/>
                </a:lnTo>
                <a:lnTo>
                  <a:pt x="392124" y="207930"/>
                </a:lnTo>
                <a:lnTo>
                  <a:pt x="408710" y="204580"/>
                </a:lnTo>
                <a:lnTo>
                  <a:pt x="495613" y="204580"/>
                </a:lnTo>
                <a:lnTo>
                  <a:pt x="493000" y="188423"/>
                </a:lnTo>
                <a:lnTo>
                  <a:pt x="500972" y="139127"/>
                </a:lnTo>
                <a:lnTo>
                  <a:pt x="523160" y="96277"/>
                </a:lnTo>
                <a:lnTo>
                  <a:pt x="556975" y="62462"/>
                </a:lnTo>
                <a:lnTo>
                  <a:pt x="599825" y="40274"/>
                </a:lnTo>
                <a:lnTo>
                  <a:pt x="649121" y="32302"/>
                </a:lnTo>
                <a:lnTo>
                  <a:pt x="824163" y="32302"/>
                </a:lnTo>
                <a:lnTo>
                  <a:pt x="824163" y="0"/>
                </a:lnTo>
                <a:close/>
              </a:path>
              <a:path w="843915" h="1494789">
                <a:moveTo>
                  <a:pt x="487681" y="1282610"/>
                </a:moveTo>
                <a:lnTo>
                  <a:pt x="454007" y="1462395"/>
                </a:lnTo>
                <a:lnTo>
                  <a:pt x="486862" y="1462395"/>
                </a:lnTo>
                <a:lnTo>
                  <a:pt x="514162" y="1316682"/>
                </a:lnTo>
                <a:lnTo>
                  <a:pt x="726438" y="1316682"/>
                </a:lnTo>
                <a:lnTo>
                  <a:pt x="726191" y="1287500"/>
                </a:lnTo>
                <a:lnTo>
                  <a:pt x="631027" y="1287500"/>
                </a:lnTo>
                <a:lnTo>
                  <a:pt x="596328" y="1287248"/>
                </a:lnTo>
                <a:lnTo>
                  <a:pt x="563187" y="1286502"/>
                </a:lnTo>
                <a:lnTo>
                  <a:pt x="531718" y="1285273"/>
                </a:lnTo>
                <a:lnTo>
                  <a:pt x="487681" y="1282610"/>
                </a:lnTo>
                <a:close/>
              </a:path>
              <a:path w="843915" h="1494789">
                <a:moveTo>
                  <a:pt x="726438" y="1316682"/>
                </a:moveTo>
                <a:lnTo>
                  <a:pt x="514162" y="1316682"/>
                </a:lnTo>
                <a:lnTo>
                  <a:pt x="541431" y="1318026"/>
                </a:lnTo>
                <a:lnTo>
                  <a:pt x="570050" y="1318992"/>
                </a:lnTo>
                <a:lnTo>
                  <a:pt x="599942" y="1319575"/>
                </a:lnTo>
                <a:lnTo>
                  <a:pt x="631027" y="1319771"/>
                </a:lnTo>
                <a:lnTo>
                  <a:pt x="662950" y="1319569"/>
                </a:lnTo>
                <a:lnTo>
                  <a:pt x="704708" y="1318671"/>
                </a:lnTo>
                <a:lnTo>
                  <a:pt x="726449" y="1317907"/>
                </a:lnTo>
                <a:lnTo>
                  <a:pt x="726438" y="1316682"/>
                </a:lnTo>
                <a:close/>
              </a:path>
              <a:path w="843915" h="1494789">
                <a:moveTo>
                  <a:pt x="511385" y="477210"/>
                </a:moveTo>
                <a:lnTo>
                  <a:pt x="364009" y="477210"/>
                </a:lnTo>
                <a:lnTo>
                  <a:pt x="412004" y="480742"/>
                </a:lnTo>
                <a:lnTo>
                  <a:pt x="457833" y="491001"/>
                </a:lnTo>
                <a:lnTo>
                  <a:pt x="500988" y="507481"/>
                </a:lnTo>
                <a:lnTo>
                  <a:pt x="540964" y="529676"/>
                </a:lnTo>
                <a:lnTo>
                  <a:pt x="577253" y="557081"/>
                </a:lnTo>
                <a:lnTo>
                  <a:pt x="609349" y="589189"/>
                </a:lnTo>
                <a:lnTo>
                  <a:pt x="636746" y="625496"/>
                </a:lnTo>
                <a:lnTo>
                  <a:pt x="658936" y="665494"/>
                </a:lnTo>
                <a:lnTo>
                  <a:pt x="675414" y="708678"/>
                </a:lnTo>
                <a:lnTo>
                  <a:pt x="685672" y="754543"/>
                </a:lnTo>
                <a:lnTo>
                  <a:pt x="689204" y="802582"/>
                </a:lnTo>
                <a:lnTo>
                  <a:pt x="690156" y="895972"/>
                </a:lnTo>
                <a:lnTo>
                  <a:pt x="788290" y="1070857"/>
                </a:lnTo>
                <a:lnTo>
                  <a:pt x="692083" y="1070857"/>
                </a:lnTo>
                <a:lnTo>
                  <a:pt x="693916" y="1286693"/>
                </a:lnTo>
                <a:lnTo>
                  <a:pt x="667254" y="1287218"/>
                </a:lnTo>
                <a:lnTo>
                  <a:pt x="631027" y="1287500"/>
                </a:lnTo>
                <a:lnTo>
                  <a:pt x="726191" y="1287500"/>
                </a:lnTo>
                <a:lnTo>
                  <a:pt x="724627" y="1103128"/>
                </a:lnTo>
                <a:lnTo>
                  <a:pt x="843440" y="1103128"/>
                </a:lnTo>
                <a:lnTo>
                  <a:pt x="722313" y="887438"/>
                </a:lnTo>
                <a:lnTo>
                  <a:pt x="721496" y="802404"/>
                </a:lnTo>
                <a:lnTo>
                  <a:pt x="718250" y="754133"/>
                </a:lnTo>
                <a:lnTo>
                  <a:pt x="708794" y="707808"/>
                </a:lnTo>
                <a:lnTo>
                  <a:pt x="693554" y="663854"/>
                </a:lnTo>
                <a:lnTo>
                  <a:pt x="672954" y="622694"/>
                </a:lnTo>
                <a:lnTo>
                  <a:pt x="647417" y="584754"/>
                </a:lnTo>
                <a:lnTo>
                  <a:pt x="617369" y="550457"/>
                </a:lnTo>
                <a:lnTo>
                  <a:pt x="583235" y="520227"/>
                </a:lnTo>
                <a:lnTo>
                  <a:pt x="545438" y="494489"/>
                </a:lnTo>
                <a:lnTo>
                  <a:pt x="511385" y="477210"/>
                </a:lnTo>
                <a:close/>
              </a:path>
              <a:path w="843915" h="1494789">
                <a:moveTo>
                  <a:pt x="495613" y="204580"/>
                </a:moveTo>
                <a:lnTo>
                  <a:pt x="461535" y="204580"/>
                </a:lnTo>
                <a:lnTo>
                  <a:pt x="471464" y="250781"/>
                </a:lnTo>
                <a:lnTo>
                  <a:pt x="491968" y="292038"/>
                </a:lnTo>
                <a:lnTo>
                  <a:pt x="521516" y="326808"/>
                </a:lnTo>
                <a:lnTo>
                  <a:pt x="558579" y="353551"/>
                </a:lnTo>
                <a:lnTo>
                  <a:pt x="601624" y="370727"/>
                </a:lnTo>
                <a:lnTo>
                  <a:pt x="649121" y="376794"/>
                </a:lnTo>
                <a:lnTo>
                  <a:pt x="824163" y="376794"/>
                </a:lnTo>
                <a:lnTo>
                  <a:pt x="824163" y="344554"/>
                </a:lnTo>
                <a:lnTo>
                  <a:pt x="649121" y="344554"/>
                </a:lnTo>
                <a:lnTo>
                  <a:pt x="599825" y="336582"/>
                </a:lnTo>
                <a:lnTo>
                  <a:pt x="556975" y="314391"/>
                </a:lnTo>
                <a:lnTo>
                  <a:pt x="523160" y="280573"/>
                </a:lnTo>
                <a:lnTo>
                  <a:pt x="500972" y="237720"/>
                </a:lnTo>
                <a:lnTo>
                  <a:pt x="495613" y="204580"/>
                </a:lnTo>
                <a:close/>
              </a:path>
              <a:path w="843915" h="1494789">
                <a:moveTo>
                  <a:pt x="824163" y="32302"/>
                </a:moveTo>
                <a:lnTo>
                  <a:pt x="791892" y="32302"/>
                </a:lnTo>
                <a:lnTo>
                  <a:pt x="791892" y="344554"/>
                </a:lnTo>
                <a:lnTo>
                  <a:pt x="824163" y="344554"/>
                </a:lnTo>
                <a:lnTo>
                  <a:pt x="824163" y="32302"/>
                </a:lnTo>
                <a:close/>
              </a:path>
            </a:pathLst>
          </a:custGeom>
          <a:solidFill>
            <a:srgbClr val="931D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6" name="object 116"/>
          <p:cNvSpPr/>
          <p:nvPr/>
        </p:nvSpPr>
        <p:spPr>
          <a:xfrm>
            <a:off x="9073928" y="2481977"/>
            <a:ext cx="41202" cy="82789"/>
          </a:xfrm>
          <a:custGeom>
            <a:avLst/>
            <a:gdLst/>
            <a:ahLst/>
            <a:cxnLst/>
            <a:rect l="l" t="t" r="r" b="b"/>
            <a:pathLst>
              <a:path w="67944" h="136525">
                <a:moveTo>
                  <a:pt x="67537" y="0"/>
                </a:moveTo>
                <a:lnTo>
                  <a:pt x="0" y="0"/>
                </a:lnTo>
                <a:lnTo>
                  <a:pt x="0" y="136048"/>
                </a:lnTo>
                <a:lnTo>
                  <a:pt x="67537" y="136048"/>
                </a:lnTo>
                <a:lnTo>
                  <a:pt x="67537" y="103776"/>
                </a:lnTo>
                <a:lnTo>
                  <a:pt x="32260" y="103776"/>
                </a:lnTo>
                <a:lnTo>
                  <a:pt x="32260" y="32271"/>
                </a:lnTo>
                <a:lnTo>
                  <a:pt x="67537" y="32271"/>
                </a:lnTo>
                <a:lnTo>
                  <a:pt x="67537" y="0"/>
                </a:lnTo>
                <a:close/>
              </a:path>
              <a:path w="67944" h="136525">
                <a:moveTo>
                  <a:pt x="67537" y="32271"/>
                </a:moveTo>
                <a:lnTo>
                  <a:pt x="35234" y="32271"/>
                </a:lnTo>
                <a:lnTo>
                  <a:pt x="35234" y="103776"/>
                </a:lnTo>
                <a:lnTo>
                  <a:pt x="67537" y="103776"/>
                </a:lnTo>
                <a:lnTo>
                  <a:pt x="67537" y="32271"/>
                </a:lnTo>
                <a:close/>
              </a:path>
            </a:pathLst>
          </a:custGeom>
          <a:solidFill>
            <a:srgbClr val="931D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7" name="object 117"/>
          <p:cNvSpPr/>
          <p:nvPr/>
        </p:nvSpPr>
        <p:spPr>
          <a:xfrm>
            <a:off x="9073928" y="2573398"/>
            <a:ext cx="41202" cy="82789"/>
          </a:xfrm>
          <a:custGeom>
            <a:avLst/>
            <a:gdLst/>
            <a:ahLst/>
            <a:cxnLst/>
            <a:rect l="l" t="t" r="r" b="b"/>
            <a:pathLst>
              <a:path w="67944" h="136525">
                <a:moveTo>
                  <a:pt x="67537" y="0"/>
                </a:moveTo>
                <a:lnTo>
                  <a:pt x="0" y="0"/>
                </a:lnTo>
                <a:lnTo>
                  <a:pt x="0" y="136048"/>
                </a:lnTo>
                <a:lnTo>
                  <a:pt x="67537" y="136048"/>
                </a:lnTo>
                <a:lnTo>
                  <a:pt x="67537" y="103776"/>
                </a:lnTo>
                <a:lnTo>
                  <a:pt x="32260" y="103776"/>
                </a:lnTo>
                <a:lnTo>
                  <a:pt x="32260" y="32302"/>
                </a:lnTo>
                <a:lnTo>
                  <a:pt x="67537" y="32302"/>
                </a:lnTo>
                <a:lnTo>
                  <a:pt x="67537" y="0"/>
                </a:lnTo>
                <a:close/>
              </a:path>
              <a:path w="67944" h="136525">
                <a:moveTo>
                  <a:pt x="67537" y="32302"/>
                </a:moveTo>
                <a:lnTo>
                  <a:pt x="35234" y="32302"/>
                </a:lnTo>
                <a:lnTo>
                  <a:pt x="35234" y="103776"/>
                </a:lnTo>
                <a:lnTo>
                  <a:pt x="67537" y="103776"/>
                </a:lnTo>
                <a:lnTo>
                  <a:pt x="67537" y="32302"/>
                </a:lnTo>
                <a:close/>
              </a:path>
            </a:pathLst>
          </a:custGeom>
          <a:solidFill>
            <a:srgbClr val="931D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8" name="object 118"/>
          <p:cNvSpPr txBox="1"/>
          <p:nvPr/>
        </p:nvSpPr>
        <p:spPr>
          <a:xfrm>
            <a:off x="4550708" y="4713117"/>
            <a:ext cx="904902" cy="55811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24259" marR="3081" indent="-16943" algn="just">
              <a:lnSpc>
                <a:spcPct val="101499"/>
              </a:lnSpc>
              <a:spcBef>
                <a:spcPts val="55"/>
              </a:spcBef>
            </a:pPr>
            <a:r>
              <a:rPr sz="1182" b="1" dirty="0">
                <a:solidFill>
                  <a:srgbClr val="034EA2"/>
                </a:solidFill>
                <a:latin typeface="Helvetica"/>
                <a:cs typeface="Helvetica"/>
              </a:rPr>
              <a:t>Analisi</a:t>
            </a:r>
            <a:r>
              <a:rPr sz="1182" b="1" spc="-33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b="1" spc="6" dirty="0">
                <a:solidFill>
                  <a:srgbClr val="034EA2"/>
                </a:solidFill>
                <a:latin typeface="Helvetica"/>
                <a:cs typeface="Helvetica"/>
              </a:rPr>
              <a:t>desk  </a:t>
            </a:r>
            <a:r>
              <a:rPr sz="1182" spc="3" dirty="0">
                <a:solidFill>
                  <a:srgbClr val="034EA2"/>
                </a:solidFill>
                <a:latin typeface="Helvetica"/>
                <a:cs typeface="Helvetica"/>
              </a:rPr>
              <a:t>sui 10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profili  professionali</a:t>
            </a:r>
            <a:endParaRPr sz="1182">
              <a:latin typeface="Helvetica"/>
              <a:cs typeface="Helvetic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352525" y="4713117"/>
            <a:ext cx="1455159" cy="74002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indent="182135">
              <a:lnSpc>
                <a:spcPct val="101499"/>
              </a:lnSpc>
              <a:spcBef>
                <a:spcPts val="55"/>
              </a:spcBef>
            </a:pPr>
            <a:r>
              <a:rPr sz="1182" b="1" spc="6" dirty="0">
                <a:solidFill>
                  <a:srgbClr val="034EA2"/>
                </a:solidFill>
                <a:latin typeface="Helvetica"/>
                <a:cs typeface="Helvetica"/>
              </a:rPr>
              <a:t>6 Focus Group  </a:t>
            </a:r>
            <a:r>
              <a:rPr sz="1182" spc="6" dirty="0">
                <a:solidFill>
                  <a:srgbClr val="034EA2"/>
                </a:solidFill>
                <a:latin typeface="Helvetica"/>
                <a:cs typeface="Helvetica"/>
              </a:rPr>
              <a:t>con </a:t>
            </a:r>
            <a:r>
              <a:rPr sz="1182" spc="3" dirty="0">
                <a:solidFill>
                  <a:srgbClr val="034EA2"/>
                </a:solidFill>
                <a:latin typeface="Helvetica"/>
                <a:cs typeface="Helvetica"/>
              </a:rPr>
              <a:t>imprese </a:t>
            </a:r>
            <a:r>
              <a:rPr sz="1182" spc="6" dirty="0">
                <a:solidFill>
                  <a:srgbClr val="034EA2"/>
                </a:solidFill>
                <a:latin typeface="Helvetica"/>
                <a:cs typeface="Helvetica"/>
              </a:rPr>
              <a:t>e</a:t>
            </a:r>
            <a:r>
              <a:rPr sz="1182" spc="-52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spc="3" dirty="0">
                <a:solidFill>
                  <a:srgbClr val="034EA2"/>
                </a:solidFill>
                <a:latin typeface="Helvetica"/>
                <a:cs typeface="Helvetica"/>
              </a:rPr>
              <a:t>scuole  (a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Milano,</a:t>
            </a:r>
            <a:r>
              <a:rPr sz="1182" spc="-42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spc="6" dirty="0">
                <a:solidFill>
                  <a:srgbClr val="034EA2"/>
                </a:solidFill>
                <a:latin typeface="Helvetica"/>
                <a:cs typeface="Helvetica"/>
              </a:rPr>
              <a:t>Bergamo,</a:t>
            </a:r>
            <a:endParaRPr sz="1182">
              <a:latin typeface="Helvetica"/>
              <a:cs typeface="Helvetica"/>
            </a:endParaRPr>
          </a:p>
          <a:p>
            <a:pPr marL="127456">
              <a:spcBef>
                <a:spcPts val="18"/>
              </a:spcBef>
            </a:pPr>
            <a:r>
              <a:rPr sz="1182" spc="3" dirty="0">
                <a:solidFill>
                  <a:srgbClr val="034EA2"/>
                </a:solidFill>
                <a:latin typeface="Helvetica"/>
                <a:cs typeface="Helvetica"/>
              </a:rPr>
              <a:t>Brescia </a:t>
            </a:r>
            <a:r>
              <a:rPr sz="1182" spc="6" dirty="0">
                <a:solidFill>
                  <a:srgbClr val="034EA2"/>
                </a:solidFill>
                <a:latin typeface="Helvetica"/>
                <a:cs typeface="Helvetica"/>
              </a:rPr>
              <a:t>e</a:t>
            </a:r>
            <a:r>
              <a:rPr sz="1182" spc="-30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spc="-9" dirty="0">
                <a:solidFill>
                  <a:srgbClr val="034EA2"/>
                </a:solidFill>
                <a:latin typeface="Helvetica"/>
                <a:cs typeface="Helvetica"/>
              </a:rPr>
              <a:t>Varese)</a:t>
            </a:r>
            <a:endParaRPr sz="1182">
              <a:latin typeface="Helvetica"/>
              <a:cs typeface="Helvetic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123933" y="4713117"/>
            <a:ext cx="2107073" cy="92644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1540" algn="ctr">
              <a:spcBef>
                <a:spcPts val="76"/>
              </a:spcBef>
            </a:pPr>
            <a:r>
              <a:rPr sz="1182" b="1" spc="-15" dirty="0">
                <a:solidFill>
                  <a:srgbClr val="034EA2"/>
                </a:solidFill>
                <a:latin typeface="Helvetica"/>
                <a:cs typeface="Helvetica"/>
              </a:rPr>
              <a:t>Tool </a:t>
            </a:r>
            <a:r>
              <a:rPr sz="1182" b="1" dirty="0">
                <a:solidFill>
                  <a:srgbClr val="034EA2"/>
                </a:solidFill>
                <a:latin typeface="Helvetica"/>
                <a:cs typeface="Helvetica"/>
              </a:rPr>
              <a:t>kit</a:t>
            </a:r>
            <a:r>
              <a:rPr sz="1182" b="1" spc="-6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b="1" spc="3" dirty="0">
                <a:solidFill>
                  <a:srgbClr val="034EA2"/>
                </a:solidFill>
                <a:latin typeface="Helvetica"/>
                <a:cs typeface="Helvetica"/>
              </a:rPr>
              <a:t>operativo</a:t>
            </a:r>
            <a:endParaRPr sz="1182">
              <a:latin typeface="Helvetica"/>
              <a:cs typeface="Helvetica"/>
            </a:endParaRPr>
          </a:p>
          <a:p>
            <a:pPr marL="7316" marR="3081" algn="ctr">
              <a:lnSpc>
                <a:spcPct val="101499"/>
              </a:lnSpc>
            </a:pPr>
            <a:r>
              <a:rPr sz="1182" spc="3" dirty="0">
                <a:solidFill>
                  <a:srgbClr val="034EA2"/>
                </a:solidFill>
                <a:latin typeface="Helvetica"/>
                <a:cs typeface="Helvetica"/>
              </a:rPr>
              <a:t>per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la progettazione </a:t>
            </a:r>
            <a:r>
              <a:rPr sz="1182" spc="6" dirty="0">
                <a:solidFill>
                  <a:srgbClr val="034EA2"/>
                </a:solidFill>
                <a:latin typeface="Helvetica"/>
                <a:cs typeface="Helvetica"/>
              </a:rPr>
              <a:t>e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gestione  dei percorsi di</a:t>
            </a:r>
            <a:r>
              <a:rPr sz="1182" spc="-6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inserimento</a:t>
            </a:r>
            <a:endParaRPr sz="1182">
              <a:latin typeface="Helvetica"/>
              <a:cs typeface="Helvetica"/>
            </a:endParaRPr>
          </a:p>
          <a:p>
            <a:pPr marL="96651" marR="91645" algn="ctr">
              <a:lnSpc>
                <a:spcPct val="101499"/>
              </a:lnSpc>
            </a:pPr>
            <a:r>
              <a:rPr sz="1182" spc="6" dirty="0">
                <a:solidFill>
                  <a:srgbClr val="034EA2"/>
                </a:solidFill>
                <a:latin typeface="Helvetica"/>
                <a:cs typeface="Helvetica"/>
              </a:rPr>
              <a:t>e </a:t>
            </a:r>
            <a:r>
              <a:rPr sz="1182" spc="3" dirty="0">
                <a:solidFill>
                  <a:srgbClr val="034EA2"/>
                </a:solidFill>
                <a:latin typeface="Helvetica"/>
                <a:cs typeface="Helvetica"/>
              </a:rPr>
              <a:t>apprendimento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dei</a:t>
            </a:r>
            <a:r>
              <a:rPr sz="1182" spc="-45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giovani  in</a:t>
            </a:r>
            <a:r>
              <a:rPr sz="1182" spc="-36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182" dirty="0">
                <a:solidFill>
                  <a:srgbClr val="034EA2"/>
                </a:solidFill>
                <a:latin typeface="Helvetica"/>
                <a:cs typeface="Helvetica"/>
              </a:rPr>
              <a:t>impresa</a:t>
            </a:r>
            <a:endParaRPr sz="1182">
              <a:latin typeface="Helvetica"/>
              <a:cs typeface="Helvetica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913864" y="6079698"/>
            <a:ext cx="10377875" cy="0"/>
          </a:xfrm>
          <a:custGeom>
            <a:avLst/>
            <a:gdLst/>
            <a:ahLst/>
            <a:cxnLst/>
            <a:rect l="l" t="t" r="r" b="b"/>
            <a:pathLst>
              <a:path w="17113885">
                <a:moveTo>
                  <a:pt x="0" y="0"/>
                </a:moveTo>
                <a:lnTo>
                  <a:pt x="17113709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2" name="object 122"/>
          <p:cNvSpPr/>
          <p:nvPr/>
        </p:nvSpPr>
        <p:spPr>
          <a:xfrm>
            <a:off x="895747" y="382474"/>
            <a:ext cx="1536241" cy="388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3" name="object 123"/>
          <p:cNvSpPr/>
          <p:nvPr/>
        </p:nvSpPr>
        <p:spPr>
          <a:xfrm>
            <a:off x="2535850" y="652704"/>
            <a:ext cx="8755983" cy="0"/>
          </a:xfrm>
          <a:custGeom>
            <a:avLst/>
            <a:gdLst/>
            <a:ahLst/>
            <a:cxnLst/>
            <a:rect l="l" t="t" r="r" b="b"/>
            <a:pathLst>
              <a:path w="14439265">
                <a:moveTo>
                  <a:pt x="0" y="0"/>
                </a:moveTo>
                <a:lnTo>
                  <a:pt x="14438942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4" name="object 124"/>
          <p:cNvSpPr txBox="1">
            <a:spLocks noGrp="1"/>
          </p:cNvSpPr>
          <p:nvPr>
            <p:ph type="sldNum" sz="quarter" idx="4294967295"/>
          </p:nvPr>
        </p:nvSpPr>
        <p:spPr>
          <a:xfrm>
            <a:off x="10876514" y="6213412"/>
            <a:ext cx="137082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513"/>
              </a:lnSpc>
            </a:pPr>
            <a:fld id="{81D60167-4931-47E6-BA6A-407CBD079E47}" type="slidenum">
              <a:rPr spc="3" dirty="0"/>
              <a:pPr marL="15403">
                <a:lnSpc>
                  <a:spcPts val="1513"/>
                </a:lnSpc>
              </a:pPr>
              <a:t>2</a:t>
            </a:fld>
            <a:endParaRPr spc="3" dirty="0"/>
          </a:p>
        </p:txBody>
      </p:sp>
      <p:pic>
        <p:nvPicPr>
          <p:cNvPr id="125" name="Immagine 124" descr="ASSIST_conf lomb_presentazione_2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6"/>
          <a:stretch/>
        </p:blipFill>
        <p:spPr>
          <a:xfrm>
            <a:off x="428" y="0"/>
            <a:ext cx="12191144" cy="47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magine 89" descr="ASSIST_conf lomb_presentazione_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4193" y="3292380"/>
            <a:ext cx="3412232" cy="202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430" y="3650014"/>
            <a:ext cx="17597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89656" y="0"/>
                </a:lnTo>
              </a:path>
            </a:pathLst>
          </a:custGeom>
          <a:ln w="3175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263228" y="5615152"/>
            <a:ext cx="483256" cy="9242"/>
          </a:xfrm>
          <a:custGeom>
            <a:avLst/>
            <a:gdLst/>
            <a:ahLst/>
            <a:cxnLst/>
            <a:rect l="l" t="t" r="r" b="b"/>
            <a:pathLst>
              <a:path w="796925" h="15240">
                <a:moveTo>
                  <a:pt x="57495" y="0"/>
                </a:moveTo>
                <a:lnTo>
                  <a:pt x="921" y="0"/>
                </a:lnTo>
                <a:lnTo>
                  <a:pt x="0" y="921"/>
                </a:lnTo>
                <a:lnTo>
                  <a:pt x="0" y="15078"/>
                </a:lnTo>
                <a:lnTo>
                  <a:pt x="42396" y="15078"/>
                </a:lnTo>
                <a:lnTo>
                  <a:pt x="57495" y="0"/>
                </a:lnTo>
                <a:close/>
              </a:path>
              <a:path w="796925" h="15240">
                <a:moveTo>
                  <a:pt x="135294" y="0"/>
                </a:moveTo>
                <a:lnTo>
                  <a:pt x="63704" y="0"/>
                </a:lnTo>
                <a:lnTo>
                  <a:pt x="71243" y="7539"/>
                </a:lnTo>
                <a:lnTo>
                  <a:pt x="63694" y="15078"/>
                </a:lnTo>
                <a:lnTo>
                  <a:pt x="120195" y="15078"/>
                </a:lnTo>
                <a:lnTo>
                  <a:pt x="135294" y="0"/>
                </a:lnTo>
                <a:close/>
              </a:path>
              <a:path w="796925" h="15240">
                <a:moveTo>
                  <a:pt x="213092" y="0"/>
                </a:moveTo>
                <a:lnTo>
                  <a:pt x="141514" y="0"/>
                </a:lnTo>
                <a:lnTo>
                  <a:pt x="149073" y="7539"/>
                </a:lnTo>
                <a:lnTo>
                  <a:pt x="141524" y="15078"/>
                </a:lnTo>
                <a:lnTo>
                  <a:pt x="198004" y="15078"/>
                </a:lnTo>
                <a:lnTo>
                  <a:pt x="213092" y="0"/>
                </a:lnTo>
                <a:close/>
              </a:path>
              <a:path w="796925" h="15240">
                <a:moveTo>
                  <a:pt x="292053" y="0"/>
                </a:moveTo>
                <a:lnTo>
                  <a:pt x="219312" y="0"/>
                </a:lnTo>
                <a:lnTo>
                  <a:pt x="226872" y="7539"/>
                </a:lnTo>
                <a:lnTo>
                  <a:pt x="219323" y="15078"/>
                </a:lnTo>
                <a:lnTo>
                  <a:pt x="276881" y="15078"/>
                </a:lnTo>
                <a:lnTo>
                  <a:pt x="292053" y="0"/>
                </a:lnTo>
                <a:close/>
              </a:path>
              <a:path w="796925" h="15240">
                <a:moveTo>
                  <a:pt x="369915" y="0"/>
                </a:moveTo>
                <a:lnTo>
                  <a:pt x="298284" y="0"/>
                </a:lnTo>
                <a:lnTo>
                  <a:pt x="305844" y="7539"/>
                </a:lnTo>
                <a:lnTo>
                  <a:pt x="298252" y="15078"/>
                </a:lnTo>
                <a:lnTo>
                  <a:pt x="354732" y="15078"/>
                </a:lnTo>
                <a:lnTo>
                  <a:pt x="369915" y="0"/>
                </a:lnTo>
                <a:close/>
              </a:path>
              <a:path w="796925" h="15240">
                <a:moveTo>
                  <a:pt x="447661" y="0"/>
                </a:moveTo>
                <a:lnTo>
                  <a:pt x="376135" y="0"/>
                </a:lnTo>
                <a:lnTo>
                  <a:pt x="383642" y="7539"/>
                </a:lnTo>
                <a:lnTo>
                  <a:pt x="376061" y="15078"/>
                </a:lnTo>
                <a:lnTo>
                  <a:pt x="432573" y="15078"/>
                </a:lnTo>
                <a:lnTo>
                  <a:pt x="447661" y="0"/>
                </a:lnTo>
                <a:close/>
              </a:path>
              <a:path w="796925" h="15240">
                <a:moveTo>
                  <a:pt x="525523" y="0"/>
                </a:moveTo>
                <a:lnTo>
                  <a:pt x="453881" y="0"/>
                </a:lnTo>
                <a:lnTo>
                  <a:pt x="461441" y="7539"/>
                </a:lnTo>
                <a:lnTo>
                  <a:pt x="453891" y="15078"/>
                </a:lnTo>
                <a:lnTo>
                  <a:pt x="510434" y="15078"/>
                </a:lnTo>
                <a:lnTo>
                  <a:pt x="525523" y="0"/>
                </a:lnTo>
                <a:close/>
              </a:path>
              <a:path w="796925" h="15240">
                <a:moveTo>
                  <a:pt x="604484" y="0"/>
                </a:moveTo>
                <a:lnTo>
                  <a:pt x="531742" y="0"/>
                </a:lnTo>
                <a:lnTo>
                  <a:pt x="539271" y="7539"/>
                </a:lnTo>
                <a:lnTo>
                  <a:pt x="531732" y="15078"/>
                </a:lnTo>
                <a:lnTo>
                  <a:pt x="589311" y="15078"/>
                </a:lnTo>
                <a:lnTo>
                  <a:pt x="604484" y="0"/>
                </a:lnTo>
                <a:close/>
              </a:path>
              <a:path w="796925" h="15240">
                <a:moveTo>
                  <a:pt x="682251" y="0"/>
                </a:moveTo>
                <a:lnTo>
                  <a:pt x="610703" y="0"/>
                </a:lnTo>
                <a:lnTo>
                  <a:pt x="618222" y="7539"/>
                </a:lnTo>
                <a:lnTo>
                  <a:pt x="610630" y="15078"/>
                </a:lnTo>
                <a:lnTo>
                  <a:pt x="667079" y="15078"/>
                </a:lnTo>
                <a:lnTo>
                  <a:pt x="682251" y="0"/>
                </a:lnTo>
                <a:close/>
              </a:path>
              <a:path w="796925" h="15240">
                <a:moveTo>
                  <a:pt x="760102" y="0"/>
                </a:moveTo>
                <a:lnTo>
                  <a:pt x="688481" y="0"/>
                </a:lnTo>
                <a:lnTo>
                  <a:pt x="696010" y="7539"/>
                </a:lnTo>
                <a:lnTo>
                  <a:pt x="688429" y="15078"/>
                </a:lnTo>
                <a:lnTo>
                  <a:pt x="745003" y="15078"/>
                </a:lnTo>
                <a:lnTo>
                  <a:pt x="760102" y="0"/>
                </a:lnTo>
                <a:close/>
              </a:path>
              <a:path w="796925" h="15240">
                <a:moveTo>
                  <a:pt x="796750" y="0"/>
                </a:moveTo>
                <a:lnTo>
                  <a:pt x="766322" y="0"/>
                </a:lnTo>
                <a:lnTo>
                  <a:pt x="773882" y="7539"/>
                </a:lnTo>
                <a:lnTo>
                  <a:pt x="766322" y="15078"/>
                </a:lnTo>
                <a:lnTo>
                  <a:pt x="796750" y="15078"/>
                </a:lnTo>
                <a:lnTo>
                  <a:pt x="796750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254105" y="5356369"/>
            <a:ext cx="9242" cy="268004"/>
          </a:xfrm>
          <a:custGeom>
            <a:avLst/>
            <a:gdLst/>
            <a:ahLst/>
            <a:cxnLst/>
            <a:rect l="l" t="t" r="r" b="b"/>
            <a:pathLst>
              <a:path w="15240" h="441959">
                <a:moveTo>
                  <a:pt x="15046" y="427672"/>
                </a:moveTo>
                <a:lnTo>
                  <a:pt x="879" y="441829"/>
                </a:lnTo>
                <a:lnTo>
                  <a:pt x="15046" y="441829"/>
                </a:lnTo>
                <a:lnTo>
                  <a:pt x="15046" y="427672"/>
                </a:lnTo>
                <a:close/>
              </a:path>
              <a:path w="15240" h="441959">
                <a:moveTo>
                  <a:pt x="15046" y="413893"/>
                </a:moveTo>
                <a:lnTo>
                  <a:pt x="7497" y="413893"/>
                </a:lnTo>
                <a:lnTo>
                  <a:pt x="15046" y="421411"/>
                </a:lnTo>
                <a:lnTo>
                  <a:pt x="15046" y="413893"/>
                </a:lnTo>
                <a:close/>
              </a:path>
              <a:path w="15240" h="441959">
                <a:moveTo>
                  <a:pt x="15046" y="348816"/>
                </a:moveTo>
                <a:lnTo>
                  <a:pt x="0" y="363988"/>
                </a:lnTo>
                <a:lnTo>
                  <a:pt x="0" y="421390"/>
                </a:lnTo>
                <a:lnTo>
                  <a:pt x="7497" y="413893"/>
                </a:lnTo>
                <a:lnTo>
                  <a:pt x="15046" y="413893"/>
                </a:lnTo>
                <a:lnTo>
                  <a:pt x="15046" y="348816"/>
                </a:lnTo>
                <a:close/>
              </a:path>
              <a:path w="15240" h="441959">
                <a:moveTo>
                  <a:pt x="15046" y="335015"/>
                </a:moveTo>
                <a:lnTo>
                  <a:pt x="7434" y="335015"/>
                </a:lnTo>
                <a:lnTo>
                  <a:pt x="15046" y="342555"/>
                </a:lnTo>
                <a:lnTo>
                  <a:pt x="15046" y="335015"/>
                </a:lnTo>
                <a:close/>
              </a:path>
              <a:path w="15240" h="441959">
                <a:moveTo>
                  <a:pt x="15046" y="271059"/>
                </a:moveTo>
                <a:lnTo>
                  <a:pt x="0" y="286096"/>
                </a:lnTo>
                <a:lnTo>
                  <a:pt x="0" y="342513"/>
                </a:lnTo>
                <a:lnTo>
                  <a:pt x="7434" y="335015"/>
                </a:lnTo>
                <a:lnTo>
                  <a:pt x="15046" y="335015"/>
                </a:lnTo>
                <a:lnTo>
                  <a:pt x="15046" y="271059"/>
                </a:lnTo>
                <a:close/>
              </a:path>
              <a:path w="15240" h="441959">
                <a:moveTo>
                  <a:pt x="15046" y="257280"/>
                </a:moveTo>
                <a:lnTo>
                  <a:pt x="7497" y="257280"/>
                </a:lnTo>
                <a:lnTo>
                  <a:pt x="15046" y="264798"/>
                </a:lnTo>
                <a:lnTo>
                  <a:pt x="15046" y="257280"/>
                </a:lnTo>
                <a:close/>
              </a:path>
              <a:path w="15240" h="441959">
                <a:moveTo>
                  <a:pt x="15046" y="193261"/>
                </a:moveTo>
                <a:lnTo>
                  <a:pt x="0" y="208286"/>
                </a:lnTo>
                <a:lnTo>
                  <a:pt x="0" y="264777"/>
                </a:lnTo>
                <a:lnTo>
                  <a:pt x="7497" y="257280"/>
                </a:lnTo>
                <a:lnTo>
                  <a:pt x="15046" y="257280"/>
                </a:lnTo>
                <a:lnTo>
                  <a:pt x="15046" y="193261"/>
                </a:lnTo>
                <a:close/>
              </a:path>
              <a:path w="15240" h="441959">
                <a:moveTo>
                  <a:pt x="15046" y="179481"/>
                </a:moveTo>
                <a:lnTo>
                  <a:pt x="7497" y="179481"/>
                </a:lnTo>
                <a:lnTo>
                  <a:pt x="15046" y="186999"/>
                </a:lnTo>
                <a:lnTo>
                  <a:pt x="15046" y="179481"/>
                </a:lnTo>
                <a:close/>
              </a:path>
              <a:path w="15240" h="441959">
                <a:moveTo>
                  <a:pt x="15046" y="114404"/>
                </a:moveTo>
                <a:lnTo>
                  <a:pt x="0" y="129577"/>
                </a:lnTo>
                <a:lnTo>
                  <a:pt x="0" y="186978"/>
                </a:lnTo>
                <a:lnTo>
                  <a:pt x="7497" y="179481"/>
                </a:lnTo>
                <a:lnTo>
                  <a:pt x="15046" y="179481"/>
                </a:lnTo>
                <a:lnTo>
                  <a:pt x="15046" y="114404"/>
                </a:lnTo>
                <a:close/>
              </a:path>
              <a:path w="15240" h="441959">
                <a:moveTo>
                  <a:pt x="15046" y="36648"/>
                </a:moveTo>
                <a:lnTo>
                  <a:pt x="0" y="51684"/>
                </a:lnTo>
                <a:lnTo>
                  <a:pt x="0" y="108132"/>
                </a:lnTo>
                <a:lnTo>
                  <a:pt x="7465" y="100604"/>
                </a:lnTo>
                <a:lnTo>
                  <a:pt x="15046" y="100604"/>
                </a:lnTo>
                <a:lnTo>
                  <a:pt x="15046" y="36648"/>
                </a:lnTo>
                <a:close/>
              </a:path>
              <a:path w="15240" h="441959">
                <a:moveTo>
                  <a:pt x="15046" y="100604"/>
                </a:moveTo>
                <a:lnTo>
                  <a:pt x="7465" y="100604"/>
                </a:lnTo>
                <a:lnTo>
                  <a:pt x="15046" y="108132"/>
                </a:lnTo>
                <a:lnTo>
                  <a:pt x="15046" y="100604"/>
                </a:lnTo>
                <a:close/>
              </a:path>
              <a:path w="15240" h="441959">
                <a:moveTo>
                  <a:pt x="15046" y="22868"/>
                </a:moveTo>
                <a:lnTo>
                  <a:pt x="7497" y="22868"/>
                </a:lnTo>
                <a:lnTo>
                  <a:pt x="15046" y="30386"/>
                </a:lnTo>
                <a:lnTo>
                  <a:pt x="15046" y="22868"/>
                </a:lnTo>
                <a:close/>
              </a:path>
              <a:path w="15240" h="441959">
                <a:moveTo>
                  <a:pt x="15046" y="0"/>
                </a:moveTo>
                <a:lnTo>
                  <a:pt x="0" y="0"/>
                </a:lnTo>
                <a:lnTo>
                  <a:pt x="0" y="30365"/>
                </a:lnTo>
                <a:lnTo>
                  <a:pt x="7497" y="22868"/>
                </a:lnTo>
                <a:lnTo>
                  <a:pt x="15046" y="22868"/>
                </a:lnTo>
                <a:lnTo>
                  <a:pt x="1504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76076" y="5356365"/>
            <a:ext cx="9242" cy="392766"/>
          </a:xfrm>
          <a:custGeom>
            <a:avLst/>
            <a:gdLst/>
            <a:ahLst/>
            <a:cxnLst/>
            <a:rect l="l" t="t" r="r" b="b"/>
            <a:pathLst>
              <a:path w="15239" h="647700">
                <a:moveTo>
                  <a:pt x="0" y="633991"/>
                </a:moveTo>
                <a:lnTo>
                  <a:pt x="0" y="647100"/>
                </a:lnTo>
                <a:lnTo>
                  <a:pt x="15078" y="647100"/>
                </a:lnTo>
                <a:lnTo>
                  <a:pt x="15078" y="641530"/>
                </a:lnTo>
                <a:lnTo>
                  <a:pt x="7539" y="641530"/>
                </a:lnTo>
                <a:lnTo>
                  <a:pt x="0" y="633991"/>
                </a:lnTo>
                <a:close/>
              </a:path>
              <a:path w="15239" h="647700">
                <a:moveTo>
                  <a:pt x="15078" y="634001"/>
                </a:moveTo>
                <a:lnTo>
                  <a:pt x="7539" y="641530"/>
                </a:lnTo>
                <a:lnTo>
                  <a:pt x="15078" y="641530"/>
                </a:lnTo>
                <a:lnTo>
                  <a:pt x="15078" y="634001"/>
                </a:lnTo>
                <a:close/>
              </a:path>
              <a:path w="15239" h="647700">
                <a:moveTo>
                  <a:pt x="0" y="556234"/>
                </a:moveTo>
                <a:lnTo>
                  <a:pt x="0" y="627792"/>
                </a:lnTo>
                <a:lnTo>
                  <a:pt x="15078" y="612724"/>
                </a:lnTo>
                <a:lnTo>
                  <a:pt x="15078" y="563794"/>
                </a:lnTo>
                <a:lnTo>
                  <a:pt x="7539" y="563794"/>
                </a:lnTo>
                <a:lnTo>
                  <a:pt x="0" y="556234"/>
                </a:lnTo>
                <a:close/>
              </a:path>
              <a:path w="15239" h="647700">
                <a:moveTo>
                  <a:pt x="15078" y="556265"/>
                </a:moveTo>
                <a:lnTo>
                  <a:pt x="7539" y="563794"/>
                </a:lnTo>
                <a:lnTo>
                  <a:pt x="15078" y="563794"/>
                </a:lnTo>
                <a:lnTo>
                  <a:pt x="15078" y="556265"/>
                </a:lnTo>
                <a:close/>
              </a:path>
              <a:path w="15239" h="647700">
                <a:moveTo>
                  <a:pt x="0" y="478456"/>
                </a:moveTo>
                <a:lnTo>
                  <a:pt x="0" y="549962"/>
                </a:lnTo>
                <a:lnTo>
                  <a:pt x="15078" y="534894"/>
                </a:lnTo>
                <a:lnTo>
                  <a:pt x="15078" y="485995"/>
                </a:lnTo>
                <a:lnTo>
                  <a:pt x="7601" y="485995"/>
                </a:lnTo>
                <a:lnTo>
                  <a:pt x="0" y="478456"/>
                </a:lnTo>
                <a:close/>
              </a:path>
              <a:path w="15239" h="647700">
                <a:moveTo>
                  <a:pt x="15078" y="478456"/>
                </a:moveTo>
                <a:lnTo>
                  <a:pt x="7601" y="485995"/>
                </a:lnTo>
                <a:lnTo>
                  <a:pt x="15078" y="485995"/>
                </a:lnTo>
                <a:lnTo>
                  <a:pt x="15078" y="478456"/>
                </a:lnTo>
                <a:close/>
              </a:path>
              <a:path w="15239" h="647700">
                <a:moveTo>
                  <a:pt x="0" y="399579"/>
                </a:moveTo>
                <a:lnTo>
                  <a:pt x="0" y="472195"/>
                </a:lnTo>
                <a:lnTo>
                  <a:pt x="15078" y="457001"/>
                </a:lnTo>
                <a:lnTo>
                  <a:pt x="15078" y="407118"/>
                </a:lnTo>
                <a:lnTo>
                  <a:pt x="7539" y="407118"/>
                </a:lnTo>
                <a:lnTo>
                  <a:pt x="0" y="399579"/>
                </a:lnTo>
                <a:close/>
              </a:path>
              <a:path w="15239" h="647700">
                <a:moveTo>
                  <a:pt x="15078" y="399589"/>
                </a:moveTo>
                <a:lnTo>
                  <a:pt x="7539" y="407118"/>
                </a:lnTo>
                <a:lnTo>
                  <a:pt x="15078" y="407118"/>
                </a:lnTo>
                <a:lnTo>
                  <a:pt x="15078" y="399589"/>
                </a:lnTo>
                <a:close/>
              </a:path>
              <a:path w="15239" h="647700">
                <a:moveTo>
                  <a:pt x="0" y="321801"/>
                </a:moveTo>
                <a:lnTo>
                  <a:pt x="0" y="393370"/>
                </a:lnTo>
                <a:lnTo>
                  <a:pt x="15078" y="378302"/>
                </a:lnTo>
                <a:lnTo>
                  <a:pt x="15078" y="329319"/>
                </a:lnTo>
                <a:lnTo>
                  <a:pt x="7539" y="329319"/>
                </a:lnTo>
                <a:lnTo>
                  <a:pt x="0" y="321801"/>
                </a:lnTo>
                <a:close/>
              </a:path>
              <a:path w="15239" h="647700">
                <a:moveTo>
                  <a:pt x="15078" y="321780"/>
                </a:moveTo>
                <a:lnTo>
                  <a:pt x="7539" y="329319"/>
                </a:lnTo>
                <a:lnTo>
                  <a:pt x="15078" y="329319"/>
                </a:lnTo>
                <a:lnTo>
                  <a:pt x="15078" y="321780"/>
                </a:lnTo>
                <a:close/>
              </a:path>
              <a:path w="15239" h="647700">
                <a:moveTo>
                  <a:pt x="0" y="244023"/>
                </a:moveTo>
                <a:lnTo>
                  <a:pt x="0" y="315540"/>
                </a:lnTo>
                <a:lnTo>
                  <a:pt x="15078" y="300482"/>
                </a:lnTo>
                <a:lnTo>
                  <a:pt x="15078" y="251583"/>
                </a:lnTo>
                <a:lnTo>
                  <a:pt x="7601" y="251583"/>
                </a:lnTo>
                <a:lnTo>
                  <a:pt x="0" y="244023"/>
                </a:lnTo>
                <a:close/>
              </a:path>
              <a:path w="15239" h="647700">
                <a:moveTo>
                  <a:pt x="15078" y="244044"/>
                </a:moveTo>
                <a:lnTo>
                  <a:pt x="7601" y="251583"/>
                </a:lnTo>
                <a:lnTo>
                  <a:pt x="15078" y="251583"/>
                </a:lnTo>
                <a:lnTo>
                  <a:pt x="15078" y="244044"/>
                </a:lnTo>
                <a:close/>
              </a:path>
              <a:path w="15239" h="647700">
                <a:moveTo>
                  <a:pt x="0" y="165209"/>
                </a:moveTo>
                <a:lnTo>
                  <a:pt x="0" y="237814"/>
                </a:lnTo>
                <a:lnTo>
                  <a:pt x="15078" y="222621"/>
                </a:lnTo>
                <a:lnTo>
                  <a:pt x="15078" y="172769"/>
                </a:lnTo>
                <a:lnTo>
                  <a:pt x="7539" y="172769"/>
                </a:lnTo>
                <a:lnTo>
                  <a:pt x="0" y="165209"/>
                </a:lnTo>
                <a:close/>
              </a:path>
              <a:path w="15239" h="647700">
                <a:moveTo>
                  <a:pt x="15078" y="165241"/>
                </a:moveTo>
                <a:lnTo>
                  <a:pt x="7539" y="172769"/>
                </a:lnTo>
                <a:lnTo>
                  <a:pt x="15078" y="172769"/>
                </a:lnTo>
                <a:lnTo>
                  <a:pt x="15078" y="165241"/>
                </a:lnTo>
                <a:close/>
              </a:path>
              <a:path w="15239" h="647700">
                <a:moveTo>
                  <a:pt x="0" y="87410"/>
                </a:moveTo>
                <a:lnTo>
                  <a:pt x="0" y="158927"/>
                </a:lnTo>
                <a:lnTo>
                  <a:pt x="15078" y="143869"/>
                </a:lnTo>
                <a:lnTo>
                  <a:pt x="15078" y="94970"/>
                </a:lnTo>
                <a:lnTo>
                  <a:pt x="7539" y="94970"/>
                </a:lnTo>
                <a:lnTo>
                  <a:pt x="0" y="87410"/>
                </a:lnTo>
                <a:close/>
              </a:path>
              <a:path w="15239" h="647700">
                <a:moveTo>
                  <a:pt x="15078" y="87431"/>
                </a:moveTo>
                <a:lnTo>
                  <a:pt x="7539" y="94970"/>
                </a:lnTo>
                <a:lnTo>
                  <a:pt x="15078" y="94970"/>
                </a:lnTo>
                <a:lnTo>
                  <a:pt x="15078" y="87431"/>
                </a:lnTo>
                <a:close/>
              </a:path>
              <a:path w="15239" h="647700">
                <a:moveTo>
                  <a:pt x="0" y="9601"/>
                </a:moveTo>
                <a:lnTo>
                  <a:pt x="0" y="81128"/>
                </a:lnTo>
                <a:lnTo>
                  <a:pt x="15078" y="66071"/>
                </a:lnTo>
                <a:lnTo>
                  <a:pt x="15078" y="17172"/>
                </a:lnTo>
                <a:lnTo>
                  <a:pt x="7539" y="17172"/>
                </a:lnTo>
                <a:lnTo>
                  <a:pt x="0" y="9601"/>
                </a:lnTo>
                <a:close/>
              </a:path>
              <a:path w="15239" h="647700">
                <a:moveTo>
                  <a:pt x="15078" y="9633"/>
                </a:moveTo>
                <a:lnTo>
                  <a:pt x="7539" y="17172"/>
                </a:lnTo>
                <a:lnTo>
                  <a:pt x="15078" y="17172"/>
                </a:lnTo>
                <a:lnTo>
                  <a:pt x="15078" y="9633"/>
                </a:lnTo>
                <a:close/>
              </a:path>
              <a:path w="15239" h="647700">
                <a:moveTo>
                  <a:pt x="3340" y="0"/>
                </a:moveTo>
                <a:lnTo>
                  <a:pt x="0" y="0"/>
                </a:lnTo>
                <a:lnTo>
                  <a:pt x="0" y="3329"/>
                </a:lnTo>
                <a:lnTo>
                  <a:pt x="3340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071501" y="5624298"/>
            <a:ext cx="9242" cy="124761"/>
          </a:xfrm>
          <a:custGeom>
            <a:avLst/>
            <a:gdLst/>
            <a:ahLst/>
            <a:cxnLst/>
            <a:rect l="l" t="t" r="r" b="b"/>
            <a:pathLst>
              <a:path w="15239" h="205740">
                <a:moveTo>
                  <a:pt x="15099" y="198695"/>
                </a:moveTo>
                <a:lnTo>
                  <a:pt x="8512" y="205260"/>
                </a:lnTo>
                <a:lnTo>
                  <a:pt x="15099" y="205260"/>
                </a:lnTo>
                <a:lnTo>
                  <a:pt x="15099" y="198695"/>
                </a:lnTo>
                <a:close/>
              </a:path>
              <a:path w="15239" h="205740">
                <a:moveTo>
                  <a:pt x="15099" y="120844"/>
                </a:moveTo>
                <a:lnTo>
                  <a:pt x="0" y="135933"/>
                </a:lnTo>
                <a:lnTo>
                  <a:pt x="0" y="192423"/>
                </a:lnTo>
                <a:lnTo>
                  <a:pt x="7559" y="184863"/>
                </a:lnTo>
                <a:lnTo>
                  <a:pt x="15099" y="184863"/>
                </a:lnTo>
                <a:lnTo>
                  <a:pt x="15099" y="120844"/>
                </a:lnTo>
                <a:close/>
              </a:path>
              <a:path w="15239" h="205740">
                <a:moveTo>
                  <a:pt x="15099" y="184863"/>
                </a:moveTo>
                <a:lnTo>
                  <a:pt x="7559" y="184863"/>
                </a:lnTo>
                <a:lnTo>
                  <a:pt x="15099" y="192423"/>
                </a:lnTo>
                <a:lnTo>
                  <a:pt x="15099" y="184863"/>
                </a:lnTo>
                <a:close/>
              </a:path>
              <a:path w="15239" h="205740">
                <a:moveTo>
                  <a:pt x="15099" y="43098"/>
                </a:moveTo>
                <a:lnTo>
                  <a:pt x="0" y="58197"/>
                </a:lnTo>
                <a:lnTo>
                  <a:pt x="0" y="114635"/>
                </a:lnTo>
                <a:lnTo>
                  <a:pt x="7559" y="107064"/>
                </a:lnTo>
                <a:lnTo>
                  <a:pt x="15099" y="107064"/>
                </a:lnTo>
                <a:lnTo>
                  <a:pt x="15099" y="43098"/>
                </a:lnTo>
                <a:close/>
              </a:path>
              <a:path w="15239" h="205740">
                <a:moveTo>
                  <a:pt x="15099" y="107064"/>
                </a:moveTo>
                <a:lnTo>
                  <a:pt x="7559" y="107064"/>
                </a:lnTo>
                <a:lnTo>
                  <a:pt x="15099" y="114582"/>
                </a:lnTo>
                <a:lnTo>
                  <a:pt x="15099" y="107064"/>
                </a:lnTo>
                <a:close/>
              </a:path>
              <a:path w="15239" h="205740">
                <a:moveTo>
                  <a:pt x="15099" y="0"/>
                </a:moveTo>
                <a:lnTo>
                  <a:pt x="0" y="0"/>
                </a:lnTo>
                <a:lnTo>
                  <a:pt x="0" y="36888"/>
                </a:lnTo>
                <a:lnTo>
                  <a:pt x="7559" y="29328"/>
                </a:lnTo>
                <a:lnTo>
                  <a:pt x="15099" y="29328"/>
                </a:lnTo>
                <a:lnTo>
                  <a:pt x="15099" y="0"/>
                </a:lnTo>
                <a:close/>
              </a:path>
              <a:path w="15239" h="205740">
                <a:moveTo>
                  <a:pt x="15099" y="29328"/>
                </a:moveTo>
                <a:lnTo>
                  <a:pt x="7559" y="29328"/>
                </a:lnTo>
                <a:lnTo>
                  <a:pt x="15099" y="36847"/>
                </a:lnTo>
                <a:lnTo>
                  <a:pt x="15099" y="29328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950877" y="5624299"/>
            <a:ext cx="9242" cy="124761"/>
          </a:xfrm>
          <a:custGeom>
            <a:avLst/>
            <a:gdLst/>
            <a:ahLst/>
            <a:cxnLst/>
            <a:rect l="l" t="t" r="r" b="b"/>
            <a:pathLst>
              <a:path w="15240" h="205740">
                <a:moveTo>
                  <a:pt x="0" y="164047"/>
                </a:moveTo>
                <a:lnTo>
                  <a:pt x="0" y="205260"/>
                </a:lnTo>
                <a:lnTo>
                  <a:pt x="15119" y="205260"/>
                </a:lnTo>
                <a:lnTo>
                  <a:pt x="15119" y="171628"/>
                </a:lnTo>
                <a:lnTo>
                  <a:pt x="7580" y="171628"/>
                </a:lnTo>
                <a:lnTo>
                  <a:pt x="0" y="164047"/>
                </a:lnTo>
                <a:close/>
              </a:path>
              <a:path w="15240" h="205740">
                <a:moveTo>
                  <a:pt x="15119" y="164089"/>
                </a:moveTo>
                <a:lnTo>
                  <a:pt x="7580" y="171628"/>
                </a:lnTo>
                <a:lnTo>
                  <a:pt x="15119" y="171628"/>
                </a:lnTo>
                <a:lnTo>
                  <a:pt x="15119" y="164089"/>
                </a:lnTo>
                <a:close/>
              </a:path>
              <a:path w="15240" h="205740">
                <a:moveTo>
                  <a:pt x="0" y="86321"/>
                </a:moveTo>
                <a:lnTo>
                  <a:pt x="0" y="157785"/>
                </a:lnTo>
                <a:lnTo>
                  <a:pt x="15119" y="142686"/>
                </a:lnTo>
                <a:lnTo>
                  <a:pt x="15119" y="93892"/>
                </a:lnTo>
                <a:lnTo>
                  <a:pt x="7643" y="93892"/>
                </a:lnTo>
                <a:lnTo>
                  <a:pt x="0" y="86321"/>
                </a:lnTo>
                <a:close/>
              </a:path>
              <a:path w="15240" h="205740">
                <a:moveTo>
                  <a:pt x="15119" y="86321"/>
                </a:moveTo>
                <a:lnTo>
                  <a:pt x="7643" y="93892"/>
                </a:lnTo>
                <a:lnTo>
                  <a:pt x="15119" y="93892"/>
                </a:lnTo>
                <a:lnTo>
                  <a:pt x="15119" y="86321"/>
                </a:lnTo>
                <a:close/>
              </a:path>
              <a:path w="15240" h="205740">
                <a:moveTo>
                  <a:pt x="0" y="7444"/>
                </a:moveTo>
                <a:lnTo>
                  <a:pt x="0" y="80102"/>
                </a:lnTo>
                <a:lnTo>
                  <a:pt x="15119" y="64825"/>
                </a:lnTo>
                <a:lnTo>
                  <a:pt x="15119" y="15004"/>
                </a:lnTo>
                <a:lnTo>
                  <a:pt x="7549" y="15004"/>
                </a:lnTo>
                <a:lnTo>
                  <a:pt x="0" y="7444"/>
                </a:lnTo>
                <a:close/>
              </a:path>
              <a:path w="15240" h="205740">
                <a:moveTo>
                  <a:pt x="15119" y="7434"/>
                </a:moveTo>
                <a:lnTo>
                  <a:pt x="7549" y="15004"/>
                </a:lnTo>
                <a:lnTo>
                  <a:pt x="15119" y="15004"/>
                </a:lnTo>
                <a:lnTo>
                  <a:pt x="15119" y="7434"/>
                </a:lnTo>
                <a:close/>
              </a:path>
              <a:path w="15240" h="205740">
                <a:moveTo>
                  <a:pt x="1193" y="0"/>
                </a:moveTo>
                <a:lnTo>
                  <a:pt x="0" y="0"/>
                </a:lnTo>
                <a:lnTo>
                  <a:pt x="0" y="1183"/>
                </a:lnTo>
                <a:lnTo>
                  <a:pt x="1193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746381" y="5615152"/>
            <a:ext cx="9242" cy="134002"/>
          </a:xfrm>
          <a:custGeom>
            <a:avLst/>
            <a:gdLst/>
            <a:ahLst/>
            <a:cxnLst/>
            <a:rect l="l" t="t" r="r" b="b"/>
            <a:pathLst>
              <a:path w="15240" h="220979">
                <a:moveTo>
                  <a:pt x="15078" y="204098"/>
                </a:moveTo>
                <a:lnTo>
                  <a:pt x="0" y="218569"/>
                </a:lnTo>
                <a:lnTo>
                  <a:pt x="0" y="220349"/>
                </a:lnTo>
                <a:lnTo>
                  <a:pt x="15078" y="220349"/>
                </a:lnTo>
                <a:lnTo>
                  <a:pt x="15078" y="204098"/>
                </a:lnTo>
                <a:close/>
              </a:path>
              <a:path w="15240" h="220979">
                <a:moveTo>
                  <a:pt x="15078" y="190193"/>
                </a:moveTo>
                <a:lnTo>
                  <a:pt x="7758" y="190193"/>
                </a:lnTo>
                <a:lnTo>
                  <a:pt x="15078" y="197826"/>
                </a:lnTo>
                <a:lnTo>
                  <a:pt x="15078" y="190193"/>
                </a:lnTo>
                <a:close/>
              </a:path>
              <a:path w="15240" h="220979">
                <a:moveTo>
                  <a:pt x="15078" y="126289"/>
                </a:moveTo>
                <a:lnTo>
                  <a:pt x="0" y="141210"/>
                </a:lnTo>
                <a:lnTo>
                  <a:pt x="0" y="197648"/>
                </a:lnTo>
                <a:lnTo>
                  <a:pt x="7758" y="190193"/>
                </a:lnTo>
                <a:lnTo>
                  <a:pt x="15078" y="190193"/>
                </a:lnTo>
                <a:lnTo>
                  <a:pt x="15078" y="126289"/>
                </a:lnTo>
                <a:close/>
              </a:path>
              <a:path w="15240" h="220979">
                <a:moveTo>
                  <a:pt x="15078" y="48511"/>
                </a:moveTo>
                <a:lnTo>
                  <a:pt x="0" y="63484"/>
                </a:lnTo>
                <a:lnTo>
                  <a:pt x="0" y="119996"/>
                </a:lnTo>
                <a:lnTo>
                  <a:pt x="7622" y="112457"/>
                </a:lnTo>
                <a:lnTo>
                  <a:pt x="15078" y="112457"/>
                </a:lnTo>
                <a:lnTo>
                  <a:pt x="15078" y="48511"/>
                </a:lnTo>
                <a:close/>
              </a:path>
              <a:path w="15240" h="220979">
                <a:moveTo>
                  <a:pt x="15078" y="112457"/>
                </a:moveTo>
                <a:lnTo>
                  <a:pt x="7622" y="112457"/>
                </a:lnTo>
                <a:lnTo>
                  <a:pt x="15078" y="119964"/>
                </a:lnTo>
                <a:lnTo>
                  <a:pt x="15078" y="112457"/>
                </a:lnTo>
                <a:close/>
              </a:path>
              <a:path w="15240" h="220979">
                <a:moveTo>
                  <a:pt x="15078" y="15078"/>
                </a:moveTo>
                <a:lnTo>
                  <a:pt x="0" y="15078"/>
                </a:lnTo>
                <a:lnTo>
                  <a:pt x="0" y="42208"/>
                </a:lnTo>
                <a:lnTo>
                  <a:pt x="7591" y="34658"/>
                </a:lnTo>
                <a:lnTo>
                  <a:pt x="15078" y="34658"/>
                </a:lnTo>
                <a:lnTo>
                  <a:pt x="15078" y="15078"/>
                </a:lnTo>
                <a:close/>
              </a:path>
              <a:path w="15240" h="220979">
                <a:moveTo>
                  <a:pt x="15078" y="34658"/>
                </a:moveTo>
                <a:lnTo>
                  <a:pt x="7591" y="34658"/>
                </a:lnTo>
                <a:lnTo>
                  <a:pt x="15078" y="42176"/>
                </a:lnTo>
                <a:lnTo>
                  <a:pt x="15078" y="34658"/>
                </a:lnTo>
                <a:close/>
              </a:path>
              <a:path w="15240" h="220979">
                <a:moveTo>
                  <a:pt x="31" y="0"/>
                </a:moveTo>
                <a:lnTo>
                  <a:pt x="0" y="15078"/>
                </a:lnTo>
                <a:lnTo>
                  <a:pt x="3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853217" y="5757915"/>
            <a:ext cx="0" cy="142474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411"/>
                </a:lnTo>
              </a:path>
            </a:pathLst>
          </a:custGeom>
          <a:ln w="15078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853217" y="5624295"/>
            <a:ext cx="0" cy="124761"/>
          </a:xfrm>
          <a:custGeom>
            <a:avLst/>
            <a:gdLst/>
            <a:ahLst/>
            <a:cxnLst/>
            <a:rect l="l" t="t" r="r" b="b"/>
            <a:pathLst>
              <a:path h="205740">
                <a:moveTo>
                  <a:pt x="0" y="0"/>
                </a:moveTo>
                <a:lnTo>
                  <a:pt x="0" y="205271"/>
                </a:lnTo>
              </a:path>
            </a:pathLst>
          </a:custGeom>
          <a:ln w="15078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853217" y="5347258"/>
            <a:ext cx="0" cy="268004"/>
          </a:xfrm>
          <a:custGeom>
            <a:avLst/>
            <a:gdLst/>
            <a:ahLst/>
            <a:cxnLst/>
            <a:rect l="l" t="t" r="r" b="b"/>
            <a:pathLst>
              <a:path h="441959">
                <a:moveTo>
                  <a:pt x="0" y="0"/>
                </a:moveTo>
                <a:lnTo>
                  <a:pt x="0" y="441777"/>
                </a:lnTo>
              </a:path>
            </a:pathLst>
          </a:custGeom>
          <a:ln w="15078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85216" y="5347221"/>
            <a:ext cx="78168" cy="9242"/>
          </a:xfrm>
          <a:custGeom>
            <a:avLst/>
            <a:gdLst/>
            <a:ahLst/>
            <a:cxnLst/>
            <a:rect l="l" t="t" r="r" b="b"/>
            <a:pathLst>
              <a:path w="128904" h="15240">
                <a:moveTo>
                  <a:pt x="3392" y="0"/>
                </a:moveTo>
                <a:lnTo>
                  <a:pt x="0" y="0"/>
                </a:lnTo>
                <a:lnTo>
                  <a:pt x="0" y="3382"/>
                </a:lnTo>
                <a:lnTo>
                  <a:pt x="3392" y="0"/>
                </a:lnTo>
                <a:close/>
              </a:path>
              <a:path w="128904" h="15240">
                <a:moveTo>
                  <a:pt x="81254" y="0"/>
                </a:moveTo>
                <a:lnTo>
                  <a:pt x="9612" y="0"/>
                </a:lnTo>
                <a:lnTo>
                  <a:pt x="17172" y="7539"/>
                </a:lnTo>
                <a:lnTo>
                  <a:pt x="9633" y="15078"/>
                </a:lnTo>
                <a:lnTo>
                  <a:pt x="66155" y="15078"/>
                </a:lnTo>
                <a:lnTo>
                  <a:pt x="81254" y="0"/>
                </a:lnTo>
                <a:close/>
              </a:path>
              <a:path w="128904" h="15240">
                <a:moveTo>
                  <a:pt x="128655" y="0"/>
                </a:moveTo>
                <a:lnTo>
                  <a:pt x="87463" y="0"/>
                </a:lnTo>
                <a:lnTo>
                  <a:pt x="95002" y="7539"/>
                </a:lnTo>
                <a:lnTo>
                  <a:pt x="87452" y="15078"/>
                </a:lnTo>
                <a:lnTo>
                  <a:pt x="128655" y="15078"/>
                </a:lnTo>
                <a:lnTo>
                  <a:pt x="12865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85219" y="5748769"/>
            <a:ext cx="561424" cy="9242"/>
          </a:xfrm>
          <a:custGeom>
            <a:avLst/>
            <a:gdLst/>
            <a:ahLst/>
            <a:cxnLst/>
            <a:rect l="l" t="t" r="r" b="b"/>
            <a:pathLst>
              <a:path w="925830" h="15240">
                <a:moveTo>
                  <a:pt x="43433" y="0"/>
                </a:moveTo>
                <a:lnTo>
                  <a:pt x="0" y="0"/>
                </a:lnTo>
                <a:lnTo>
                  <a:pt x="0" y="15088"/>
                </a:lnTo>
                <a:lnTo>
                  <a:pt x="43433" y="15088"/>
                </a:lnTo>
                <a:lnTo>
                  <a:pt x="35883" y="7539"/>
                </a:lnTo>
                <a:lnTo>
                  <a:pt x="43433" y="0"/>
                </a:lnTo>
                <a:close/>
              </a:path>
              <a:path w="925830" h="15240">
                <a:moveTo>
                  <a:pt x="121231" y="0"/>
                </a:moveTo>
                <a:lnTo>
                  <a:pt x="64731" y="0"/>
                </a:lnTo>
                <a:lnTo>
                  <a:pt x="49631" y="15088"/>
                </a:lnTo>
                <a:lnTo>
                  <a:pt x="121231" y="15088"/>
                </a:lnTo>
                <a:lnTo>
                  <a:pt x="113692" y="7539"/>
                </a:lnTo>
                <a:lnTo>
                  <a:pt x="121231" y="0"/>
                </a:lnTo>
                <a:close/>
              </a:path>
              <a:path w="925830" h="15240">
                <a:moveTo>
                  <a:pt x="199009" y="0"/>
                </a:moveTo>
                <a:lnTo>
                  <a:pt x="142540" y="0"/>
                </a:lnTo>
                <a:lnTo>
                  <a:pt x="127441" y="15088"/>
                </a:lnTo>
                <a:lnTo>
                  <a:pt x="199051" y="15088"/>
                </a:lnTo>
                <a:lnTo>
                  <a:pt x="191491" y="7476"/>
                </a:lnTo>
                <a:lnTo>
                  <a:pt x="199009" y="0"/>
                </a:lnTo>
                <a:close/>
              </a:path>
              <a:path w="925830" h="15240">
                <a:moveTo>
                  <a:pt x="276871" y="0"/>
                </a:moveTo>
                <a:lnTo>
                  <a:pt x="220422" y="0"/>
                </a:lnTo>
                <a:lnTo>
                  <a:pt x="205260" y="15088"/>
                </a:lnTo>
                <a:lnTo>
                  <a:pt x="276892" y="15088"/>
                </a:lnTo>
                <a:lnTo>
                  <a:pt x="269353" y="7476"/>
                </a:lnTo>
                <a:lnTo>
                  <a:pt x="276871" y="0"/>
                </a:lnTo>
                <a:close/>
              </a:path>
              <a:path w="925830" h="15240">
                <a:moveTo>
                  <a:pt x="355811" y="0"/>
                </a:moveTo>
                <a:lnTo>
                  <a:pt x="298263" y="0"/>
                </a:lnTo>
                <a:lnTo>
                  <a:pt x="283090" y="15088"/>
                </a:lnTo>
                <a:lnTo>
                  <a:pt x="355811" y="15088"/>
                </a:lnTo>
                <a:lnTo>
                  <a:pt x="348261" y="7539"/>
                </a:lnTo>
                <a:lnTo>
                  <a:pt x="355811" y="0"/>
                </a:lnTo>
                <a:close/>
              </a:path>
              <a:path w="925830" h="15240">
                <a:moveTo>
                  <a:pt x="433609" y="0"/>
                </a:moveTo>
                <a:lnTo>
                  <a:pt x="377108" y="0"/>
                </a:lnTo>
                <a:lnTo>
                  <a:pt x="362020" y="15088"/>
                </a:lnTo>
                <a:lnTo>
                  <a:pt x="433651" y="15088"/>
                </a:lnTo>
                <a:lnTo>
                  <a:pt x="426060" y="7539"/>
                </a:lnTo>
                <a:lnTo>
                  <a:pt x="433609" y="0"/>
                </a:lnTo>
                <a:close/>
              </a:path>
              <a:path w="925830" h="15240">
                <a:moveTo>
                  <a:pt x="511471" y="0"/>
                </a:moveTo>
                <a:lnTo>
                  <a:pt x="454970" y="0"/>
                </a:lnTo>
                <a:lnTo>
                  <a:pt x="439881" y="15088"/>
                </a:lnTo>
                <a:lnTo>
                  <a:pt x="511492" y="15088"/>
                </a:lnTo>
                <a:lnTo>
                  <a:pt x="503953" y="7476"/>
                </a:lnTo>
                <a:lnTo>
                  <a:pt x="511471" y="0"/>
                </a:lnTo>
                <a:close/>
              </a:path>
              <a:path w="925830" h="15240">
                <a:moveTo>
                  <a:pt x="589270" y="0"/>
                </a:moveTo>
                <a:lnTo>
                  <a:pt x="532863" y="0"/>
                </a:lnTo>
                <a:lnTo>
                  <a:pt x="517691" y="15088"/>
                </a:lnTo>
                <a:lnTo>
                  <a:pt x="589322" y="15088"/>
                </a:lnTo>
                <a:lnTo>
                  <a:pt x="581751" y="7476"/>
                </a:lnTo>
                <a:lnTo>
                  <a:pt x="589270" y="0"/>
                </a:lnTo>
                <a:close/>
              </a:path>
              <a:path w="925830" h="15240">
                <a:moveTo>
                  <a:pt x="668210" y="0"/>
                </a:moveTo>
                <a:lnTo>
                  <a:pt x="610682" y="0"/>
                </a:lnTo>
                <a:lnTo>
                  <a:pt x="595521" y="15088"/>
                </a:lnTo>
                <a:lnTo>
                  <a:pt x="668230" y="15088"/>
                </a:lnTo>
                <a:lnTo>
                  <a:pt x="660670" y="7539"/>
                </a:lnTo>
                <a:lnTo>
                  <a:pt x="668210" y="0"/>
                </a:lnTo>
                <a:close/>
              </a:path>
              <a:path w="925830" h="15240">
                <a:moveTo>
                  <a:pt x="746081" y="0"/>
                </a:moveTo>
                <a:lnTo>
                  <a:pt x="689539" y="0"/>
                </a:lnTo>
                <a:lnTo>
                  <a:pt x="674450" y="15088"/>
                </a:lnTo>
                <a:lnTo>
                  <a:pt x="746019" y="15088"/>
                </a:lnTo>
                <a:lnTo>
                  <a:pt x="738490" y="7539"/>
                </a:lnTo>
                <a:lnTo>
                  <a:pt x="746081" y="0"/>
                </a:lnTo>
                <a:close/>
              </a:path>
              <a:path w="925830" h="15240">
                <a:moveTo>
                  <a:pt x="823859" y="0"/>
                </a:moveTo>
                <a:lnTo>
                  <a:pt x="767421" y="0"/>
                </a:lnTo>
                <a:lnTo>
                  <a:pt x="752238" y="15088"/>
                </a:lnTo>
                <a:lnTo>
                  <a:pt x="823859" y="15088"/>
                </a:lnTo>
                <a:lnTo>
                  <a:pt x="816299" y="7476"/>
                </a:lnTo>
                <a:lnTo>
                  <a:pt x="823859" y="0"/>
                </a:lnTo>
                <a:close/>
              </a:path>
              <a:path w="925830" h="15240">
                <a:moveTo>
                  <a:pt x="901794" y="0"/>
                </a:moveTo>
                <a:lnTo>
                  <a:pt x="845335" y="0"/>
                </a:lnTo>
                <a:lnTo>
                  <a:pt x="830079" y="15088"/>
                </a:lnTo>
                <a:lnTo>
                  <a:pt x="901595" y="15088"/>
                </a:lnTo>
                <a:lnTo>
                  <a:pt x="894161" y="7350"/>
                </a:lnTo>
                <a:lnTo>
                  <a:pt x="901794" y="0"/>
                </a:lnTo>
                <a:close/>
              </a:path>
              <a:path w="925830" h="15240">
                <a:moveTo>
                  <a:pt x="925395" y="0"/>
                </a:moveTo>
                <a:lnTo>
                  <a:pt x="923542" y="0"/>
                </a:lnTo>
                <a:lnTo>
                  <a:pt x="907815" y="15088"/>
                </a:lnTo>
                <a:lnTo>
                  <a:pt x="925395" y="15088"/>
                </a:lnTo>
                <a:lnTo>
                  <a:pt x="92539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960047" y="5615152"/>
            <a:ext cx="120910" cy="9242"/>
          </a:xfrm>
          <a:custGeom>
            <a:avLst/>
            <a:gdLst/>
            <a:ahLst/>
            <a:cxnLst/>
            <a:rect l="l" t="t" r="r" b="b"/>
            <a:pathLst>
              <a:path w="199389" h="15240">
                <a:moveTo>
                  <a:pt x="1214" y="0"/>
                </a:moveTo>
                <a:lnTo>
                  <a:pt x="0" y="0"/>
                </a:lnTo>
                <a:lnTo>
                  <a:pt x="0" y="1214"/>
                </a:lnTo>
                <a:lnTo>
                  <a:pt x="1214" y="0"/>
                </a:lnTo>
                <a:close/>
              </a:path>
              <a:path w="199389" h="15240">
                <a:moveTo>
                  <a:pt x="79034" y="0"/>
                </a:moveTo>
                <a:lnTo>
                  <a:pt x="7434" y="0"/>
                </a:lnTo>
                <a:lnTo>
                  <a:pt x="14973" y="7539"/>
                </a:lnTo>
                <a:lnTo>
                  <a:pt x="7434" y="15078"/>
                </a:lnTo>
                <a:lnTo>
                  <a:pt x="64113" y="15078"/>
                </a:lnTo>
                <a:lnTo>
                  <a:pt x="79034" y="0"/>
                </a:lnTo>
                <a:close/>
              </a:path>
              <a:path w="199389" h="15240">
                <a:moveTo>
                  <a:pt x="157963" y="0"/>
                </a:moveTo>
                <a:lnTo>
                  <a:pt x="85243" y="0"/>
                </a:lnTo>
                <a:lnTo>
                  <a:pt x="92803" y="7476"/>
                </a:lnTo>
                <a:lnTo>
                  <a:pt x="85295" y="15078"/>
                </a:lnTo>
                <a:lnTo>
                  <a:pt x="142864" y="15078"/>
                </a:lnTo>
                <a:lnTo>
                  <a:pt x="157963" y="0"/>
                </a:lnTo>
                <a:close/>
              </a:path>
              <a:path w="199389" h="15240">
                <a:moveTo>
                  <a:pt x="198894" y="0"/>
                </a:moveTo>
                <a:lnTo>
                  <a:pt x="164173" y="0"/>
                </a:lnTo>
                <a:lnTo>
                  <a:pt x="171722" y="7539"/>
                </a:lnTo>
                <a:lnTo>
                  <a:pt x="164162" y="15078"/>
                </a:lnTo>
                <a:lnTo>
                  <a:pt x="198894" y="15078"/>
                </a:lnTo>
                <a:lnTo>
                  <a:pt x="198894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960045" y="5748769"/>
            <a:ext cx="460537" cy="9242"/>
          </a:xfrm>
          <a:custGeom>
            <a:avLst/>
            <a:gdLst/>
            <a:ahLst/>
            <a:cxnLst/>
            <a:rect l="l" t="t" r="r" b="b"/>
            <a:pathLst>
              <a:path w="759460" h="15240">
                <a:moveTo>
                  <a:pt x="15266" y="0"/>
                </a:moveTo>
                <a:lnTo>
                  <a:pt x="0" y="0"/>
                </a:lnTo>
                <a:lnTo>
                  <a:pt x="0" y="15088"/>
                </a:lnTo>
                <a:lnTo>
                  <a:pt x="15266" y="15088"/>
                </a:lnTo>
                <a:lnTo>
                  <a:pt x="7717" y="7539"/>
                </a:lnTo>
                <a:lnTo>
                  <a:pt x="15266" y="0"/>
                </a:lnTo>
                <a:close/>
              </a:path>
              <a:path w="759460" h="15240">
                <a:moveTo>
                  <a:pt x="93128" y="0"/>
                </a:moveTo>
                <a:lnTo>
                  <a:pt x="36574" y="0"/>
                </a:lnTo>
                <a:lnTo>
                  <a:pt x="21475" y="15088"/>
                </a:lnTo>
                <a:lnTo>
                  <a:pt x="93128" y="15088"/>
                </a:lnTo>
                <a:lnTo>
                  <a:pt x="85589" y="7539"/>
                </a:lnTo>
                <a:lnTo>
                  <a:pt x="93128" y="0"/>
                </a:lnTo>
                <a:close/>
              </a:path>
              <a:path w="759460" h="15240">
                <a:moveTo>
                  <a:pt x="170937" y="0"/>
                </a:moveTo>
                <a:lnTo>
                  <a:pt x="114425" y="0"/>
                </a:lnTo>
                <a:lnTo>
                  <a:pt x="99337" y="15088"/>
                </a:lnTo>
                <a:lnTo>
                  <a:pt x="170947" y="15088"/>
                </a:lnTo>
                <a:lnTo>
                  <a:pt x="163387" y="7539"/>
                </a:lnTo>
                <a:lnTo>
                  <a:pt x="170937" y="0"/>
                </a:lnTo>
                <a:close/>
              </a:path>
              <a:path w="759460" h="15240">
                <a:moveTo>
                  <a:pt x="758835" y="0"/>
                </a:moveTo>
                <a:lnTo>
                  <a:pt x="192308" y="0"/>
                </a:lnTo>
                <a:lnTo>
                  <a:pt x="177177" y="15088"/>
                </a:lnTo>
                <a:lnTo>
                  <a:pt x="758835" y="15088"/>
                </a:lnTo>
                <a:lnTo>
                  <a:pt x="75883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746401" y="5619723"/>
            <a:ext cx="213711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313" y="0"/>
                </a:lnTo>
              </a:path>
            </a:pathLst>
          </a:custGeom>
          <a:ln w="15078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746375" y="5753345"/>
            <a:ext cx="213711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355" y="0"/>
                </a:lnTo>
              </a:path>
            </a:pathLst>
          </a:custGeom>
          <a:ln w="15088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428" y="5351793"/>
            <a:ext cx="18483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23" y="0"/>
                </a:lnTo>
              </a:path>
            </a:pathLst>
          </a:custGeom>
          <a:ln w="15088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430" y="5753343"/>
            <a:ext cx="184831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23" y="0"/>
                </a:lnTo>
              </a:path>
            </a:pathLst>
          </a:custGeom>
          <a:ln w="15078">
            <a:solidFill>
              <a:srgbClr val="CECE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174177" y="5345338"/>
            <a:ext cx="21564" cy="21564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24700" y="0"/>
                </a:moveTo>
                <a:lnTo>
                  <a:pt x="0" y="24648"/>
                </a:lnTo>
                <a:lnTo>
                  <a:pt x="10669" y="35349"/>
                </a:lnTo>
                <a:lnTo>
                  <a:pt x="35381" y="10638"/>
                </a:lnTo>
                <a:lnTo>
                  <a:pt x="24700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174172" y="5345338"/>
            <a:ext cx="68926" cy="68926"/>
          </a:xfrm>
          <a:custGeom>
            <a:avLst/>
            <a:gdLst/>
            <a:ahLst/>
            <a:cxnLst/>
            <a:rect l="l" t="t" r="r" b="b"/>
            <a:pathLst>
              <a:path w="113664" h="113665">
                <a:moveTo>
                  <a:pt x="102572" y="0"/>
                </a:moveTo>
                <a:lnTo>
                  <a:pt x="0" y="102447"/>
                </a:lnTo>
                <a:lnTo>
                  <a:pt x="10680" y="113158"/>
                </a:lnTo>
                <a:lnTo>
                  <a:pt x="113211" y="10638"/>
                </a:lnTo>
                <a:lnTo>
                  <a:pt x="10257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74174" y="5370236"/>
            <a:ext cx="91260" cy="91260"/>
          </a:xfrm>
          <a:custGeom>
            <a:avLst/>
            <a:gdLst/>
            <a:ahLst/>
            <a:cxnLst/>
            <a:rect l="l" t="t" r="r" b="b"/>
            <a:pathLst>
              <a:path w="150495" h="150495">
                <a:moveTo>
                  <a:pt x="139315" y="0"/>
                </a:moveTo>
                <a:lnTo>
                  <a:pt x="0" y="139189"/>
                </a:lnTo>
                <a:lnTo>
                  <a:pt x="10680" y="149901"/>
                </a:lnTo>
                <a:lnTo>
                  <a:pt x="149995" y="10638"/>
                </a:lnTo>
                <a:lnTo>
                  <a:pt x="13931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74192" y="5417375"/>
            <a:ext cx="91260" cy="91645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139252" y="0"/>
                </a:moveTo>
                <a:lnTo>
                  <a:pt x="0" y="140330"/>
                </a:lnTo>
                <a:lnTo>
                  <a:pt x="10711" y="150969"/>
                </a:lnTo>
                <a:lnTo>
                  <a:pt x="149964" y="10638"/>
                </a:lnTo>
                <a:lnTo>
                  <a:pt x="13925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74174" y="5465203"/>
            <a:ext cx="91260" cy="90875"/>
          </a:xfrm>
          <a:custGeom>
            <a:avLst/>
            <a:gdLst/>
            <a:ahLst/>
            <a:cxnLst/>
            <a:rect l="l" t="t" r="r" b="b"/>
            <a:pathLst>
              <a:path w="150495" h="149859">
                <a:moveTo>
                  <a:pt x="139315" y="0"/>
                </a:moveTo>
                <a:lnTo>
                  <a:pt x="0" y="139189"/>
                </a:lnTo>
                <a:lnTo>
                  <a:pt x="10680" y="149827"/>
                </a:lnTo>
                <a:lnTo>
                  <a:pt x="149995" y="10648"/>
                </a:lnTo>
                <a:lnTo>
                  <a:pt x="13931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174193" y="5512381"/>
            <a:ext cx="91260" cy="90875"/>
          </a:xfrm>
          <a:custGeom>
            <a:avLst/>
            <a:gdLst/>
            <a:ahLst/>
            <a:cxnLst/>
            <a:rect l="l" t="t" r="r" b="b"/>
            <a:pathLst>
              <a:path w="150495" h="149859">
                <a:moveTo>
                  <a:pt x="139283" y="0"/>
                </a:moveTo>
                <a:lnTo>
                  <a:pt x="0" y="139189"/>
                </a:lnTo>
                <a:lnTo>
                  <a:pt x="10648" y="149838"/>
                </a:lnTo>
                <a:lnTo>
                  <a:pt x="149964" y="10648"/>
                </a:lnTo>
                <a:lnTo>
                  <a:pt x="139283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174174" y="5559521"/>
            <a:ext cx="91260" cy="91645"/>
          </a:xfrm>
          <a:custGeom>
            <a:avLst/>
            <a:gdLst/>
            <a:ahLst/>
            <a:cxnLst/>
            <a:rect l="l" t="t" r="r" b="b"/>
            <a:pathLst>
              <a:path w="150495" h="151129">
                <a:moveTo>
                  <a:pt x="139252" y="0"/>
                </a:moveTo>
                <a:lnTo>
                  <a:pt x="0" y="140330"/>
                </a:lnTo>
                <a:lnTo>
                  <a:pt x="10743" y="150979"/>
                </a:lnTo>
                <a:lnTo>
                  <a:pt x="149995" y="10648"/>
                </a:lnTo>
                <a:lnTo>
                  <a:pt x="139252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174174" y="5607353"/>
            <a:ext cx="91260" cy="91260"/>
          </a:xfrm>
          <a:custGeom>
            <a:avLst/>
            <a:gdLst/>
            <a:ahLst/>
            <a:cxnLst/>
            <a:rect l="l" t="t" r="r" b="b"/>
            <a:pathLst>
              <a:path w="150495" h="150495">
                <a:moveTo>
                  <a:pt x="139315" y="0"/>
                </a:moveTo>
                <a:lnTo>
                  <a:pt x="0" y="139189"/>
                </a:lnTo>
                <a:lnTo>
                  <a:pt x="10680" y="149890"/>
                </a:lnTo>
                <a:lnTo>
                  <a:pt x="149995" y="10648"/>
                </a:lnTo>
                <a:lnTo>
                  <a:pt x="13931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174196" y="5613269"/>
            <a:ext cx="132462" cy="132462"/>
          </a:xfrm>
          <a:custGeom>
            <a:avLst/>
            <a:gdLst/>
            <a:ahLst/>
            <a:cxnLst/>
            <a:rect l="l" t="t" r="r" b="b"/>
            <a:pathLst>
              <a:path w="218440" h="218440">
                <a:moveTo>
                  <a:pt x="207417" y="0"/>
                </a:moveTo>
                <a:lnTo>
                  <a:pt x="0" y="207239"/>
                </a:lnTo>
                <a:lnTo>
                  <a:pt x="10638" y="217878"/>
                </a:lnTo>
                <a:lnTo>
                  <a:pt x="218066" y="10638"/>
                </a:lnTo>
                <a:lnTo>
                  <a:pt x="207417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206981" y="5613269"/>
            <a:ext cx="146710" cy="146710"/>
          </a:xfrm>
          <a:custGeom>
            <a:avLst/>
            <a:gdLst/>
            <a:ahLst/>
            <a:cxnLst/>
            <a:rect l="l" t="t" r="r" b="b"/>
            <a:pathLst>
              <a:path w="241934" h="241934">
                <a:moveTo>
                  <a:pt x="231155" y="0"/>
                </a:moveTo>
                <a:lnTo>
                  <a:pt x="0" y="230987"/>
                </a:lnTo>
                <a:lnTo>
                  <a:pt x="10638" y="241636"/>
                </a:lnTo>
                <a:lnTo>
                  <a:pt x="241825" y="10638"/>
                </a:lnTo>
                <a:lnTo>
                  <a:pt x="23115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254159" y="5613269"/>
            <a:ext cx="146710" cy="146710"/>
          </a:xfrm>
          <a:custGeom>
            <a:avLst/>
            <a:gdLst/>
            <a:ahLst/>
            <a:cxnLst/>
            <a:rect l="l" t="t" r="r" b="b"/>
            <a:pathLst>
              <a:path w="241934" h="241934">
                <a:moveTo>
                  <a:pt x="231155" y="0"/>
                </a:moveTo>
                <a:lnTo>
                  <a:pt x="0" y="230987"/>
                </a:lnTo>
                <a:lnTo>
                  <a:pt x="10648" y="241636"/>
                </a:lnTo>
                <a:lnTo>
                  <a:pt x="241825" y="10638"/>
                </a:lnTo>
                <a:lnTo>
                  <a:pt x="23115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301336" y="5613269"/>
            <a:ext cx="147479" cy="146710"/>
          </a:xfrm>
          <a:custGeom>
            <a:avLst/>
            <a:gdLst/>
            <a:ahLst/>
            <a:cxnLst/>
            <a:rect l="l" t="t" r="r" b="b"/>
            <a:pathLst>
              <a:path w="243204" h="241934">
                <a:moveTo>
                  <a:pt x="232328" y="0"/>
                </a:moveTo>
                <a:lnTo>
                  <a:pt x="0" y="230924"/>
                </a:lnTo>
                <a:lnTo>
                  <a:pt x="10648" y="241636"/>
                </a:lnTo>
                <a:lnTo>
                  <a:pt x="242997" y="10638"/>
                </a:lnTo>
                <a:lnTo>
                  <a:pt x="232328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348554" y="5613269"/>
            <a:ext cx="147479" cy="146710"/>
          </a:xfrm>
          <a:custGeom>
            <a:avLst/>
            <a:gdLst/>
            <a:ahLst/>
            <a:cxnLst/>
            <a:rect l="l" t="t" r="r" b="b"/>
            <a:pathLst>
              <a:path w="243205" h="241934">
                <a:moveTo>
                  <a:pt x="232328" y="0"/>
                </a:moveTo>
                <a:lnTo>
                  <a:pt x="0" y="230924"/>
                </a:lnTo>
                <a:lnTo>
                  <a:pt x="10617" y="241636"/>
                </a:lnTo>
                <a:lnTo>
                  <a:pt x="242935" y="10638"/>
                </a:lnTo>
                <a:lnTo>
                  <a:pt x="232328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396405" y="5613269"/>
            <a:ext cx="146710" cy="146710"/>
          </a:xfrm>
          <a:custGeom>
            <a:avLst/>
            <a:gdLst/>
            <a:ahLst/>
            <a:cxnLst/>
            <a:rect l="l" t="t" r="r" b="b"/>
            <a:pathLst>
              <a:path w="241934" h="241934">
                <a:moveTo>
                  <a:pt x="231155" y="0"/>
                </a:moveTo>
                <a:lnTo>
                  <a:pt x="0" y="230987"/>
                </a:lnTo>
                <a:lnTo>
                  <a:pt x="10648" y="241636"/>
                </a:lnTo>
                <a:lnTo>
                  <a:pt x="241825" y="10638"/>
                </a:lnTo>
                <a:lnTo>
                  <a:pt x="23115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43587" y="5613269"/>
            <a:ext cx="146710" cy="146710"/>
          </a:xfrm>
          <a:custGeom>
            <a:avLst/>
            <a:gdLst/>
            <a:ahLst/>
            <a:cxnLst/>
            <a:rect l="l" t="t" r="r" b="b"/>
            <a:pathLst>
              <a:path w="241934" h="241934">
                <a:moveTo>
                  <a:pt x="231207" y="0"/>
                </a:moveTo>
                <a:lnTo>
                  <a:pt x="0" y="230987"/>
                </a:lnTo>
                <a:lnTo>
                  <a:pt x="10701" y="241636"/>
                </a:lnTo>
                <a:lnTo>
                  <a:pt x="241846" y="10638"/>
                </a:lnTo>
                <a:lnTo>
                  <a:pt x="231207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490816" y="5613269"/>
            <a:ext cx="147479" cy="146710"/>
          </a:xfrm>
          <a:custGeom>
            <a:avLst/>
            <a:gdLst/>
            <a:ahLst/>
            <a:cxnLst/>
            <a:rect l="l" t="t" r="r" b="b"/>
            <a:pathLst>
              <a:path w="243205" h="241934">
                <a:moveTo>
                  <a:pt x="232296" y="0"/>
                </a:moveTo>
                <a:lnTo>
                  <a:pt x="0" y="230924"/>
                </a:lnTo>
                <a:lnTo>
                  <a:pt x="10617" y="241636"/>
                </a:lnTo>
                <a:lnTo>
                  <a:pt x="242903" y="10638"/>
                </a:lnTo>
                <a:lnTo>
                  <a:pt x="2322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537994" y="5613269"/>
            <a:ext cx="147479" cy="146710"/>
          </a:xfrm>
          <a:custGeom>
            <a:avLst/>
            <a:gdLst/>
            <a:ahLst/>
            <a:cxnLst/>
            <a:rect l="l" t="t" r="r" b="b"/>
            <a:pathLst>
              <a:path w="243205" h="241934">
                <a:moveTo>
                  <a:pt x="232265" y="0"/>
                </a:moveTo>
                <a:lnTo>
                  <a:pt x="0" y="230924"/>
                </a:lnTo>
                <a:lnTo>
                  <a:pt x="10648" y="241636"/>
                </a:lnTo>
                <a:lnTo>
                  <a:pt x="242903" y="10638"/>
                </a:lnTo>
                <a:lnTo>
                  <a:pt x="23226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585845" y="5613269"/>
            <a:ext cx="146710" cy="146710"/>
          </a:xfrm>
          <a:custGeom>
            <a:avLst/>
            <a:gdLst/>
            <a:ahLst/>
            <a:cxnLst/>
            <a:rect l="l" t="t" r="r" b="b"/>
            <a:pathLst>
              <a:path w="241934" h="241934">
                <a:moveTo>
                  <a:pt x="231186" y="0"/>
                </a:moveTo>
                <a:lnTo>
                  <a:pt x="0" y="230987"/>
                </a:lnTo>
                <a:lnTo>
                  <a:pt x="10680" y="241636"/>
                </a:lnTo>
                <a:lnTo>
                  <a:pt x="241856" y="10638"/>
                </a:lnTo>
                <a:lnTo>
                  <a:pt x="23118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633045" y="5636166"/>
            <a:ext cx="124761" cy="123991"/>
          </a:xfrm>
          <a:custGeom>
            <a:avLst/>
            <a:gdLst/>
            <a:ahLst/>
            <a:cxnLst/>
            <a:rect l="l" t="t" r="r" b="b"/>
            <a:pathLst>
              <a:path w="205740" h="204470">
                <a:moveTo>
                  <a:pt x="194496" y="0"/>
                </a:moveTo>
                <a:lnTo>
                  <a:pt x="0" y="193229"/>
                </a:lnTo>
                <a:lnTo>
                  <a:pt x="10617" y="203878"/>
                </a:lnTo>
                <a:lnTo>
                  <a:pt x="205145" y="10711"/>
                </a:lnTo>
                <a:lnTo>
                  <a:pt x="19449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680222" y="5683343"/>
            <a:ext cx="77398" cy="76627"/>
          </a:xfrm>
          <a:custGeom>
            <a:avLst/>
            <a:gdLst/>
            <a:ahLst/>
            <a:cxnLst/>
            <a:rect l="l" t="t" r="r" b="b"/>
            <a:pathLst>
              <a:path w="127634" h="126365">
                <a:moveTo>
                  <a:pt x="116729" y="0"/>
                </a:moveTo>
                <a:lnTo>
                  <a:pt x="0" y="115368"/>
                </a:lnTo>
                <a:lnTo>
                  <a:pt x="10648" y="126079"/>
                </a:lnTo>
                <a:lnTo>
                  <a:pt x="127346" y="10711"/>
                </a:lnTo>
                <a:lnTo>
                  <a:pt x="116729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727438" y="5730484"/>
            <a:ext cx="30035" cy="29650"/>
          </a:xfrm>
          <a:custGeom>
            <a:avLst/>
            <a:gdLst/>
            <a:ahLst/>
            <a:cxnLst/>
            <a:rect l="l" t="t" r="r" b="b"/>
            <a:pathLst>
              <a:path w="49530" h="48895">
                <a:moveTo>
                  <a:pt x="38993" y="0"/>
                </a:moveTo>
                <a:lnTo>
                  <a:pt x="0" y="37506"/>
                </a:lnTo>
                <a:lnTo>
                  <a:pt x="10429" y="48344"/>
                </a:lnTo>
                <a:lnTo>
                  <a:pt x="49453" y="10900"/>
                </a:lnTo>
                <a:lnTo>
                  <a:pt x="38993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948982" y="5613269"/>
            <a:ext cx="20408" cy="20408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2585" y="0"/>
                </a:moveTo>
                <a:lnTo>
                  <a:pt x="0" y="22491"/>
                </a:lnTo>
                <a:lnTo>
                  <a:pt x="10669" y="33192"/>
                </a:lnTo>
                <a:lnTo>
                  <a:pt x="33224" y="10638"/>
                </a:lnTo>
                <a:lnTo>
                  <a:pt x="22585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949000" y="5613269"/>
            <a:ext cx="67386" cy="68156"/>
          </a:xfrm>
          <a:custGeom>
            <a:avLst/>
            <a:gdLst/>
            <a:ahLst/>
            <a:cxnLst/>
            <a:rect l="l" t="t" r="r" b="b"/>
            <a:pathLst>
              <a:path w="111125" h="112395">
                <a:moveTo>
                  <a:pt x="100321" y="0"/>
                </a:moveTo>
                <a:lnTo>
                  <a:pt x="0" y="101431"/>
                </a:lnTo>
                <a:lnTo>
                  <a:pt x="10732" y="112080"/>
                </a:lnTo>
                <a:lnTo>
                  <a:pt x="111022" y="10575"/>
                </a:lnTo>
                <a:lnTo>
                  <a:pt x="10032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948981" y="5613269"/>
            <a:ext cx="115519" cy="115134"/>
          </a:xfrm>
          <a:custGeom>
            <a:avLst/>
            <a:gdLst/>
            <a:ahLst/>
            <a:cxnLst/>
            <a:rect l="l" t="t" r="r" b="b"/>
            <a:pathLst>
              <a:path w="190500" h="189865">
                <a:moveTo>
                  <a:pt x="179324" y="0"/>
                </a:moveTo>
                <a:lnTo>
                  <a:pt x="0" y="179104"/>
                </a:lnTo>
                <a:lnTo>
                  <a:pt x="10711" y="189816"/>
                </a:lnTo>
                <a:lnTo>
                  <a:pt x="189973" y="10638"/>
                </a:lnTo>
                <a:lnTo>
                  <a:pt x="179324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/>
          <p:nvPr/>
        </p:nvSpPr>
        <p:spPr>
          <a:xfrm>
            <a:off x="964728" y="5642082"/>
            <a:ext cx="117830" cy="117830"/>
          </a:xfrm>
          <a:custGeom>
            <a:avLst/>
            <a:gdLst/>
            <a:ahLst/>
            <a:cxnLst/>
            <a:rect l="l" t="t" r="r" b="b"/>
            <a:pathLst>
              <a:path w="194310" h="194309">
                <a:moveTo>
                  <a:pt x="183638" y="0"/>
                </a:moveTo>
                <a:lnTo>
                  <a:pt x="0" y="183470"/>
                </a:lnTo>
                <a:lnTo>
                  <a:pt x="10648" y="194119"/>
                </a:lnTo>
                <a:lnTo>
                  <a:pt x="194308" y="10638"/>
                </a:lnTo>
                <a:lnTo>
                  <a:pt x="183638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46"/>
          <p:cNvSpPr/>
          <p:nvPr/>
        </p:nvSpPr>
        <p:spPr>
          <a:xfrm>
            <a:off x="1011944" y="5689223"/>
            <a:ext cx="70851" cy="70851"/>
          </a:xfrm>
          <a:custGeom>
            <a:avLst/>
            <a:gdLst/>
            <a:ahLst/>
            <a:cxnLst/>
            <a:rect l="l" t="t" r="r" b="b"/>
            <a:pathLst>
              <a:path w="116839" h="116840">
                <a:moveTo>
                  <a:pt x="105776" y="0"/>
                </a:moveTo>
                <a:lnTo>
                  <a:pt x="0" y="105735"/>
                </a:lnTo>
                <a:lnTo>
                  <a:pt x="10648" y="116383"/>
                </a:lnTo>
                <a:lnTo>
                  <a:pt x="116446" y="10638"/>
                </a:lnTo>
                <a:lnTo>
                  <a:pt x="105776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object 47"/>
          <p:cNvSpPr/>
          <p:nvPr/>
        </p:nvSpPr>
        <p:spPr>
          <a:xfrm>
            <a:off x="1059122" y="5736401"/>
            <a:ext cx="23489" cy="23489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27978" y="0"/>
                </a:moveTo>
                <a:lnTo>
                  <a:pt x="0" y="27936"/>
                </a:lnTo>
                <a:lnTo>
                  <a:pt x="10680" y="38585"/>
                </a:lnTo>
                <a:lnTo>
                  <a:pt x="38648" y="10701"/>
                </a:lnTo>
                <a:lnTo>
                  <a:pt x="27978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8"/>
          <p:cNvSpPr/>
          <p:nvPr/>
        </p:nvSpPr>
        <p:spPr>
          <a:xfrm>
            <a:off x="2742045" y="4510025"/>
            <a:ext cx="46205" cy="61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49"/>
          <p:cNvSpPr/>
          <p:nvPr/>
        </p:nvSpPr>
        <p:spPr>
          <a:xfrm>
            <a:off x="2948462" y="5176215"/>
            <a:ext cx="43018" cy="26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50"/>
          <p:cNvSpPr/>
          <p:nvPr/>
        </p:nvSpPr>
        <p:spPr>
          <a:xfrm>
            <a:off x="3146035" y="5171595"/>
            <a:ext cx="42313" cy="2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/>
          <p:cNvSpPr/>
          <p:nvPr/>
        </p:nvSpPr>
        <p:spPr>
          <a:xfrm>
            <a:off x="2744521" y="4656782"/>
            <a:ext cx="663522" cy="523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" name="object 52"/>
          <p:cNvSpPr/>
          <p:nvPr/>
        </p:nvSpPr>
        <p:spPr>
          <a:xfrm>
            <a:off x="746360" y="3538805"/>
            <a:ext cx="213676" cy="213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53"/>
          <p:cNvSpPr/>
          <p:nvPr/>
        </p:nvSpPr>
        <p:spPr>
          <a:xfrm>
            <a:off x="10009203" y="1885507"/>
            <a:ext cx="2182368" cy="26612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865568" y="892075"/>
            <a:ext cx="4462128" cy="687218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b="1" spc="3" dirty="0">
                <a:solidFill>
                  <a:srgbClr val="FF0066"/>
                </a:solidFill>
              </a:rPr>
              <a:t>Profili</a:t>
            </a:r>
            <a:r>
              <a:rPr b="1" spc="-33" dirty="0">
                <a:solidFill>
                  <a:srgbClr val="FF0066"/>
                </a:solidFill>
              </a:rPr>
              <a:t> </a:t>
            </a:r>
            <a:r>
              <a:rPr b="1" spc="6" dirty="0">
                <a:solidFill>
                  <a:srgbClr val="FF0066"/>
                </a:solidFill>
              </a:rPr>
              <a:t>professionali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24730" y="1798248"/>
            <a:ext cx="1785929" cy="652715"/>
          </a:xfrm>
          <a:prstGeom prst="rect">
            <a:avLst/>
          </a:prstGeom>
        </p:spPr>
        <p:txBody>
          <a:bodyPr vert="horz" wrap="square" lIns="0" tIns="27340" rIns="0" bIns="0" rtlCol="0">
            <a:spAutoFit/>
          </a:bodyPr>
          <a:lstStyle/>
          <a:p>
            <a:pPr marL="105122" indent="-97421">
              <a:spcBef>
                <a:spcPts val="215"/>
              </a:spcBef>
              <a:buChar char="•"/>
              <a:tabLst>
                <a:tab pos="105508" algn="l"/>
              </a:tabLst>
            </a:pP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Progettista</a:t>
            </a:r>
            <a:endParaRPr sz="1243">
              <a:latin typeface="Helvetica"/>
              <a:cs typeface="Helvetica"/>
            </a:endParaRPr>
          </a:p>
          <a:p>
            <a:pPr marL="105122" indent="-97421">
              <a:spcBef>
                <a:spcPts val="154"/>
              </a:spcBef>
              <a:buChar char="•"/>
              <a:tabLst>
                <a:tab pos="105508" algn="l"/>
              </a:tabLst>
            </a:pPr>
            <a:r>
              <a:rPr sz="1243" b="1" spc="-12" dirty="0">
                <a:solidFill>
                  <a:srgbClr val="034EA2"/>
                </a:solidFill>
                <a:latin typeface="Helvetica"/>
                <a:cs typeface="Helvetica"/>
              </a:rPr>
              <a:t>Tecnico </a:t>
            </a: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di</a:t>
            </a:r>
            <a:r>
              <a:rPr sz="1243" b="1" spc="-36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produzione</a:t>
            </a:r>
            <a:endParaRPr sz="1243">
              <a:latin typeface="Helvetica"/>
              <a:cs typeface="Helvetica"/>
            </a:endParaRPr>
          </a:p>
          <a:p>
            <a:pPr marL="105122" indent="-97421">
              <a:spcBef>
                <a:spcPts val="154"/>
              </a:spcBef>
              <a:buChar char="•"/>
              <a:tabLst>
                <a:tab pos="105508" algn="l"/>
              </a:tabLst>
            </a:pP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Manutentore</a:t>
            </a:r>
            <a:endParaRPr sz="1243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78111" y="4334928"/>
            <a:ext cx="2179080" cy="19982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21680" indent="-113979">
              <a:spcBef>
                <a:spcPts val="67"/>
              </a:spcBef>
              <a:buChar char="•"/>
              <a:tabLst>
                <a:tab pos="122065" algn="l"/>
              </a:tabLst>
            </a:pPr>
            <a:r>
              <a:rPr sz="1243" b="1" spc="-6" dirty="0">
                <a:solidFill>
                  <a:srgbClr val="034EA2"/>
                </a:solidFill>
                <a:latin typeface="Helvetica"/>
                <a:cs typeface="Helvetica"/>
              </a:rPr>
              <a:t>Tecnico </a:t>
            </a:r>
            <a:r>
              <a:rPr sz="1243" b="1" spc="6" dirty="0">
                <a:solidFill>
                  <a:srgbClr val="034EA2"/>
                </a:solidFill>
                <a:latin typeface="Helvetica"/>
                <a:cs typeface="Helvetica"/>
              </a:rPr>
              <a:t>della </a:t>
            </a:r>
            <a:r>
              <a:rPr sz="1243" b="1" spc="3" dirty="0">
                <a:solidFill>
                  <a:srgbClr val="034EA2"/>
                </a:solidFill>
                <a:latin typeface="Helvetica"/>
                <a:cs typeface="Helvetica"/>
              </a:rPr>
              <a:t>supply</a:t>
            </a:r>
            <a:r>
              <a:rPr sz="1243" b="1" spc="106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243" b="1" spc="9" dirty="0">
                <a:solidFill>
                  <a:srgbClr val="034EA2"/>
                </a:solidFill>
                <a:latin typeface="Helvetica"/>
                <a:cs typeface="Helvetica"/>
              </a:rPr>
              <a:t>chain</a:t>
            </a:r>
            <a:endParaRPr sz="1243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70256" y="2850848"/>
            <a:ext cx="4039712" cy="652715"/>
          </a:xfrm>
          <a:prstGeom prst="rect">
            <a:avLst/>
          </a:prstGeom>
        </p:spPr>
        <p:txBody>
          <a:bodyPr vert="horz" wrap="square" lIns="0" tIns="27340" rIns="0" bIns="0" rtlCol="0">
            <a:spAutoFit/>
          </a:bodyPr>
          <a:lstStyle/>
          <a:p>
            <a:pPr marL="121680" indent="-113979">
              <a:spcBef>
                <a:spcPts val="215"/>
              </a:spcBef>
              <a:buChar char="•"/>
              <a:tabLst>
                <a:tab pos="122065" algn="l"/>
              </a:tabLst>
            </a:pPr>
            <a:r>
              <a:rPr sz="1243" b="1" spc="-24" dirty="0">
                <a:solidFill>
                  <a:srgbClr val="034EA2"/>
                </a:solidFill>
                <a:latin typeface="Helvetica"/>
                <a:cs typeface="Helvetica"/>
              </a:rPr>
              <a:t>Tecnico</a:t>
            </a:r>
            <a:r>
              <a:rPr sz="1243" b="1" spc="-69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243" b="1" spc="-12" dirty="0">
                <a:solidFill>
                  <a:srgbClr val="034EA2"/>
                </a:solidFill>
                <a:latin typeface="Helvetica"/>
                <a:cs typeface="Helvetica"/>
              </a:rPr>
              <a:t>assistenza/installazione</a:t>
            </a:r>
            <a:endParaRPr sz="1243">
              <a:latin typeface="Helvetica"/>
              <a:cs typeface="Helvetica"/>
            </a:endParaRPr>
          </a:p>
          <a:p>
            <a:pPr marL="121680" indent="-113979">
              <a:spcBef>
                <a:spcPts val="154"/>
              </a:spcBef>
              <a:buChar char="•"/>
              <a:tabLst>
                <a:tab pos="122065" algn="l"/>
              </a:tabLst>
            </a:pPr>
            <a:r>
              <a:rPr sz="1243" b="1" spc="-24" dirty="0">
                <a:solidFill>
                  <a:srgbClr val="034EA2"/>
                </a:solidFill>
                <a:latin typeface="Helvetica"/>
                <a:cs typeface="Helvetica"/>
              </a:rPr>
              <a:t>Tecnico</a:t>
            </a:r>
            <a:r>
              <a:rPr sz="1243" b="1" spc="-69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243" b="1" spc="-12" dirty="0">
                <a:solidFill>
                  <a:srgbClr val="034EA2"/>
                </a:solidFill>
                <a:latin typeface="Helvetica"/>
                <a:cs typeface="Helvetica"/>
              </a:rPr>
              <a:t>import/export</a:t>
            </a:r>
            <a:endParaRPr sz="1243">
              <a:latin typeface="Helvetica"/>
              <a:cs typeface="Helvetica"/>
            </a:endParaRPr>
          </a:p>
          <a:p>
            <a:pPr marL="121680" indent="-113979">
              <a:spcBef>
                <a:spcPts val="154"/>
              </a:spcBef>
              <a:buChar char="•"/>
              <a:tabLst>
                <a:tab pos="122065" algn="l"/>
              </a:tabLst>
            </a:pPr>
            <a:r>
              <a:rPr sz="1243" b="1" spc="-24" dirty="0">
                <a:solidFill>
                  <a:srgbClr val="034EA2"/>
                </a:solidFill>
                <a:latin typeface="Helvetica"/>
                <a:cs typeface="Helvetica"/>
              </a:rPr>
              <a:t>Tecnico </a:t>
            </a:r>
            <a:r>
              <a:rPr sz="1243" b="1" spc="-9" dirty="0">
                <a:solidFill>
                  <a:srgbClr val="034EA2"/>
                </a:solidFill>
                <a:latin typeface="Helvetica"/>
                <a:cs typeface="Helvetica"/>
              </a:rPr>
              <a:t>della </a:t>
            </a:r>
            <a:r>
              <a:rPr sz="1243" b="1" spc="-12" dirty="0">
                <a:solidFill>
                  <a:srgbClr val="034EA2"/>
                </a:solidFill>
                <a:latin typeface="Helvetica"/>
                <a:cs typeface="Helvetica"/>
              </a:rPr>
              <a:t>comunicazione </a:t>
            </a: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e </a:t>
            </a:r>
            <a:r>
              <a:rPr sz="1243" b="1" spc="-6" dirty="0">
                <a:solidFill>
                  <a:srgbClr val="034EA2"/>
                </a:solidFill>
                <a:latin typeface="Helvetica"/>
                <a:cs typeface="Helvetica"/>
              </a:rPr>
              <a:t>del </a:t>
            </a:r>
            <a:r>
              <a:rPr sz="1243" b="1" spc="-12" dirty="0">
                <a:solidFill>
                  <a:srgbClr val="034EA2"/>
                </a:solidFill>
                <a:latin typeface="Helvetica"/>
                <a:cs typeface="Helvetica"/>
              </a:rPr>
              <a:t>marketing</a:t>
            </a:r>
            <a:r>
              <a:rPr sz="1243" b="1" spc="-61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243" b="1" spc="-15" dirty="0">
                <a:solidFill>
                  <a:srgbClr val="034EA2"/>
                </a:solidFill>
                <a:latin typeface="Helvetica"/>
                <a:cs typeface="Helvetica"/>
              </a:rPr>
              <a:t>digitale</a:t>
            </a:r>
            <a:endParaRPr sz="1243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60681" y="4976160"/>
            <a:ext cx="3028918" cy="652715"/>
          </a:xfrm>
          <a:prstGeom prst="rect">
            <a:avLst/>
          </a:prstGeom>
        </p:spPr>
        <p:txBody>
          <a:bodyPr vert="horz" wrap="square" lIns="0" tIns="27340" rIns="0" bIns="0" rtlCol="0">
            <a:spAutoFit/>
          </a:bodyPr>
          <a:lstStyle/>
          <a:p>
            <a:pPr marL="121680" indent="-113979">
              <a:spcBef>
                <a:spcPts val="215"/>
              </a:spcBef>
              <a:buChar char="•"/>
              <a:tabLst>
                <a:tab pos="122065" algn="l"/>
              </a:tabLst>
            </a:pP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Sviluppatore</a:t>
            </a:r>
            <a:r>
              <a:rPr sz="1243" b="1" spc="-55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software</a:t>
            </a:r>
            <a:endParaRPr sz="1243">
              <a:latin typeface="Helvetica"/>
              <a:cs typeface="Helvetica"/>
            </a:endParaRPr>
          </a:p>
          <a:p>
            <a:pPr marL="121680" indent="-113979">
              <a:spcBef>
                <a:spcPts val="154"/>
              </a:spcBef>
              <a:buChar char="•"/>
              <a:tabLst>
                <a:tab pos="122065" algn="l"/>
              </a:tabLst>
            </a:pPr>
            <a:r>
              <a:rPr sz="1243" b="1" spc="-12" dirty="0">
                <a:solidFill>
                  <a:srgbClr val="034EA2"/>
                </a:solidFill>
                <a:latin typeface="Helvetica"/>
                <a:cs typeface="Helvetica"/>
              </a:rPr>
              <a:t>Tecnico </a:t>
            </a: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di rete e sicurezza</a:t>
            </a:r>
            <a:r>
              <a:rPr sz="1243" b="1" spc="-30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informatica</a:t>
            </a:r>
            <a:endParaRPr sz="1243">
              <a:latin typeface="Helvetica"/>
              <a:cs typeface="Helvetica"/>
            </a:endParaRPr>
          </a:p>
          <a:p>
            <a:pPr marL="121680" indent="-113979">
              <a:spcBef>
                <a:spcPts val="154"/>
              </a:spcBef>
              <a:buChar char="•"/>
              <a:tabLst>
                <a:tab pos="122065" algn="l"/>
              </a:tabLst>
            </a:pP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Contabile esperto di sistemi</a:t>
            </a:r>
            <a:r>
              <a:rPr sz="1243" b="1" spc="-33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243" b="1" dirty="0">
                <a:solidFill>
                  <a:srgbClr val="034EA2"/>
                </a:solidFill>
                <a:latin typeface="Helvetica"/>
                <a:cs typeface="Helvetica"/>
              </a:rPr>
              <a:t>ERP</a:t>
            </a:r>
            <a:endParaRPr sz="1243">
              <a:latin typeface="Helvetica"/>
              <a:cs typeface="Helvetic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556055" y="5276860"/>
            <a:ext cx="554493" cy="439744"/>
          </a:xfrm>
          <a:custGeom>
            <a:avLst/>
            <a:gdLst/>
            <a:ahLst/>
            <a:cxnLst/>
            <a:rect l="l" t="t" r="r" b="b"/>
            <a:pathLst>
              <a:path w="914400" h="725170">
                <a:moveTo>
                  <a:pt x="128393" y="374218"/>
                </a:moveTo>
                <a:lnTo>
                  <a:pt x="81777" y="374218"/>
                </a:lnTo>
                <a:lnTo>
                  <a:pt x="81777" y="701769"/>
                </a:lnTo>
                <a:lnTo>
                  <a:pt x="83612" y="710816"/>
                </a:lnTo>
                <a:lnTo>
                  <a:pt x="88609" y="718194"/>
                </a:lnTo>
                <a:lnTo>
                  <a:pt x="96010" y="723162"/>
                </a:lnTo>
                <a:lnTo>
                  <a:pt x="105054" y="724983"/>
                </a:lnTo>
                <a:lnTo>
                  <a:pt x="114134" y="723162"/>
                </a:lnTo>
                <a:lnTo>
                  <a:pt x="121553" y="718194"/>
                </a:lnTo>
                <a:lnTo>
                  <a:pt x="126558" y="710816"/>
                </a:lnTo>
                <a:lnTo>
                  <a:pt x="128393" y="701769"/>
                </a:lnTo>
                <a:lnTo>
                  <a:pt x="128393" y="374218"/>
                </a:lnTo>
                <a:close/>
              </a:path>
              <a:path w="914400" h="725170">
                <a:moveTo>
                  <a:pt x="642849" y="374218"/>
                </a:moveTo>
                <a:lnTo>
                  <a:pt x="568453" y="374218"/>
                </a:lnTo>
                <a:lnTo>
                  <a:pt x="568453" y="687821"/>
                </a:lnTo>
                <a:lnTo>
                  <a:pt x="571379" y="702286"/>
                </a:lnTo>
                <a:lnTo>
                  <a:pt x="579355" y="714098"/>
                </a:lnTo>
                <a:lnTo>
                  <a:pt x="591181" y="722062"/>
                </a:lnTo>
                <a:lnTo>
                  <a:pt x="605656" y="724983"/>
                </a:lnTo>
                <a:lnTo>
                  <a:pt x="620152" y="722062"/>
                </a:lnTo>
                <a:lnTo>
                  <a:pt x="631972" y="714098"/>
                </a:lnTo>
                <a:lnTo>
                  <a:pt x="639933" y="702286"/>
                </a:lnTo>
                <a:lnTo>
                  <a:pt x="642849" y="687821"/>
                </a:lnTo>
                <a:lnTo>
                  <a:pt x="642849" y="374218"/>
                </a:lnTo>
                <a:close/>
              </a:path>
              <a:path w="914400" h="725170">
                <a:moveTo>
                  <a:pt x="745610" y="374218"/>
                </a:moveTo>
                <a:lnTo>
                  <a:pt x="671277" y="374218"/>
                </a:lnTo>
                <a:lnTo>
                  <a:pt x="671277" y="687821"/>
                </a:lnTo>
                <a:lnTo>
                  <a:pt x="674193" y="702286"/>
                </a:lnTo>
                <a:lnTo>
                  <a:pt x="682150" y="714098"/>
                </a:lnTo>
                <a:lnTo>
                  <a:pt x="693961" y="722062"/>
                </a:lnTo>
                <a:lnTo>
                  <a:pt x="708439" y="724983"/>
                </a:lnTo>
                <a:lnTo>
                  <a:pt x="722909" y="722062"/>
                </a:lnTo>
                <a:lnTo>
                  <a:pt x="734725" y="714098"/>
                </a:lnTo>
                <a:lnTo>
                  <a:pt x="742690" y="702286"/>
                </a:lnTo>
                <a:lnTo>
                  <a:pt x="745610" y="687821"/>
                </a:lnTo>
                <a:lnTo>
                  <a:pt x="745610" y="374218"/>
                </a:lnTo>
                <a:close/>
              </a:path>
              <a:path w="914400" h="725170">
                <a:moveTo>
                  <a:pt x="849837" y="374218"/>
                </a:moveTo>
                <a:lnTo>
                  <a:pt x="803273" y="374218"/>
                </a:lnTo>
                <a:lnTo>
                  <a:pt x="803273" y="701769"/>
                </a:lnTo>
                <a:lnTo>
                  <a:pt x="805111" y="710816"/>
                </a:lnTo>
                <a:lnTo>
                  <a:pt x="810119" y="718194"/>
                </a:lnTo>
                <a:lnTo>
                  <a:pt x="817542" y="723162"/>
                </a:lnTo>
                <a:lnTo>
                  <a:pt x="826624" y="724983"/>
                </a:lnTo>
                <a:lnTo>
                  <a:pt x="835631" y="723162"/>
                </a:lnTo>
                <a:lnTo>
                  <a:pt x="843013" y="718194"/>
                </a:lnTo>
                <a:lnTo>
                  <a:pt x="848004" y="710816"/>
                </a:lnTo>
                <a:lnTo>
                  <a:pt x="849837" y="701769"/>
                </a:lnTo>
                <a:lnTo>
                  <a:pt x="849837" y="374218"/>
                </a:lnTo>
                <a:close/>
              </a:path>
              <a:path w="914400" h="725170">
                <a:moveTo>
                  <a:pt x="842650" y="192570"/>
                </a:moveTo>
                <a:lnTo>
                  <a:pt x="764029" y="192570"/>
                </a:lnTo>
                <a:lnTo>
                  <a:pt x="811357" y="271646"/>
                </a:lnTo>
                <a:lnTo>
                  <a:pt x="51181" y="271646"/>
                </a:lnTo>
                <a:lnTo>
                  <a:pt x="31248" y="275682"/>
                </a:lnTo>
                <a:lnTo>
                  <a:pt x="14981" y="286686"/>
                </a:lnTo>
                <a:lnTo>
                  <a:pt x="4018" y="302996"/>
                </a:lnTo>
                <a:lnTo>
                  <a:pt x="0" y="322953"/>
                </a:lnTo>
                <a:lnTo>
                  <a:pt x="4018" y="342873"/>
                </a:lnTo>
                <a:lnTo>
                  <a:pt x="14981" y="359172"/>
                </a:lnTo>
                <a:lnTo>
                  <a:pt x="31248" y="370178"/>
                </a:lnTo>
                <a:lnTo>
                  <a:pt x="51181" y="374218"/>
                </a:lnTo>
                <a:lnTo>
                  <a:pt x="862842" y="374218"/>
                </a:lnTo>
                <a:lnTo>
                  <a:pt x="882820" y="370178"/>
                </a:lnTo>
                <a:lnTo>
                  <a:pt x="899124" y="359172"/>
                </a:lnTo>
                <a:lnTo>
                  <a:pt x="910112" y="342873"/>
                </a:lnTo>
                <a:lnTo>
                  <a:pt x="914139" y="322953"/>
                </a:lnTo>
                <a:lnTo>
                  <a:pt x="913092" y="312574"/>
                </a:lnTo>
                <a:lnTo>
                  <a:pt x="910075" y="302920"/>
                </a:lnTo>
                <a:lnTo>
                  <a:pt x="905273" y="294196"/>
                </a:lnTo>
                <a:lnTo>
                  <a:pt x="898873" y="286609"/>
                </a:lnTo>
                <a:lnTo>
                  <a:pt x="842650" y="192570"/>
                </a:lnTo>
                <a:close/>
              </a:path>
              <a:path w="914400" h="725170">
                <a:moveTo>
                  <a:pt x="208548" y="223375"/>
                </a:moveTo>
                <a:lnTo>
                  <a:pt x="137817" y="223375"/>
                </a:lnTo>
                <a:lnTo>
                  <a:pt x="137817" y="239437"/>
                </a:lnTo>
                <a:lnTo>
                  <a:pt x="135765" y="241123"/>
                </a:lnTo>
                <a:lnTo>
                  <a:pt x="102363" y="253625"/>
                </a:lnTo>
                <a:lnTo>
                  <a:pt x="97892" y="255133"/>
                </a:lnTo>
                <a:lnTo>
                  <a:pt x="94531" y="259227"/>
                </a:lnTo>
                <a:lnTo>
                  <a:pt x="94531" y="267059"/>
                </a:lnTo>
                <a:lnTo>
                  <a:pt x="95693" y="269688"/>
                </a:lnTo>
                <a:lnTo>
                  <a:pt x="97557" y="271646"/>
                </a:lnTo>
                <a:lnTo>
                  <a:pt x="248809" y="271646"/>
                </a:lnTo>
                <a:lnTo>
                  <a:pt x="250672" y="269688"/>
                </a:lnTo>
                <a:lnTo>
                  <a:pt x="251898" y="267059"/>
                </a:lnTo>
                <a:lnTo>
                  <a:pt x="251898" y="259227"/>
                </a:lnTo>
                <a:lnTo>
                  <a:pt x="248442" y="255133"/>
                </a:lnTo>
                <a:lnTo>
                  <a:pt x="243877" y="253751"/>
                </a:lnTo>
                <a:lnTo>
                  <a:pt x="210538" y="241123"/>
                </a:lnTo>
                <a:lnTo>
                  <a:pt x="208548" y="239437"/>
                </a:lnTo>
                <a:lnTo>
                  <a:pt x="208548" y="223375"/>
                </a:lnTo>
                <a:close/>
              </a:path>
              <a:path w="914400" h="725170">
                <a:moveTo>
                  <a:pt x="838806" y="186140"/>
                </a:moveTo>
                <a:lnTo>
                  <a:pt x="552580" y="186140"/>
                </a:lnTo>
                <a:lnTo>
                  <a:pt x="555511" y="271646"/>
                </a:lnTo>
                <a:lnTo>
                  <a:pt x="761463" y="271646"/>
                </a:lnTo>
                <a:lnTo>
                  <a:pt x="764029" y="192570"/>
                </a:lnTo>
                <a:lnTo>
                  <a:pt x="842650" y="192570"/>
                </a:lnTo>
                <a:lnTo>
                  <a:pt x="838806" y="186140"/>
                </a:lnTo>
                <a:close/>
              </a:path>
              <a:path w="914400" h="725170">
                <a:moveTo>
                  <a:pt x="531189" y="218998"/>
                </a:moveTo>
                <a:lnTo>
                  <a:pt x="322932" y="218998"/>
                </a:lnTo>
                <a:lnTo>
                  <a:pt x="328273" y="225137"/>
                </a:lnTo>
                <a:lnTo>
                  <a:pt x="334904" y="229833"/>
                </a:lnTo>
                <a:lnTo>
                  <a:pt x="342570" y="232813"/>
                </a:lnTo>
                <a:lnTo>
                  <a:pt x="351015" y="233804"/>
                </a:lnTo>
                <a:lnTo>
                  <a:pt x="502801" y="234087"/>
                </a:lnTo>
                <a:lnTo>
                  <a:pt x="505440" y="234055"/>
                </a:lnTo>
                <a:lnTo>
                  <a:pt x="531189" y="218998"/>
                </a:lnTo>
                <a:close/>
              </a:path>
              <a:path w="914400" h="725170">
                <a:moveTo>
                  <a:pt x="309226" y="0"/>
                </a:moveTo>
                <a:lnTo>
                  <a:pt x="40846" y="0"/>
                </a:lnTo>
                <a:lnTo>
                  <a:pt x="31501" y="1892"/>
                </a:lnTo>
                <a:lnTo>
                  <a:pt x="23865" y="7045"/>
                </a:lnTo>
                <a:lnTo>
                  <a:pt x="18715" y="14670"/>
                </a:lnTo>
                <a:lnTo>
                  <a:pt x="16826" y="23978"/>
                </a:lnTo>
                <a:lnTo>
                  <a:pt x="16826" y="199449"/>
                </a:lnTo>
                <a:lnTo>
                  <a:pt x="18715" y="208740"/>
                </a:lnTo>
                <a:lnTo>
                  <a:pt x="23865" y="216348"/>
                </a:lnTo>
                <a:lnTo>
                  <a:pt x="31501" y="221487"/>
                </a:lnTo>
                <a:lnTo>
                  <a:pt x="40846" y="223375"/>
                </a:lnTo>
                <a:lnTo>
                  <a:pt x="314367" y="223375"/>
                </a:lnTo>
                <a:lnTo>
                  <a:pt x="319016" y="221783"/>
                </a:lnTo>
                <a:lnTo>
                  <a:pt x="322932" y="218998"/>
                </a:lnTo>
                <a:lnTo>
                  <a:pt x="531189" y="218998"/>
                </a:lnTo>
                <a:lnTo>
                  <a:pt x="531711" y="218328"/>
                </a:lnTo>
                <a:lnTo>
                  <a:pt x="552580" y="186140"/>
                </a:lnTo>
                <a:lnTo>
                  <a:pt x="838806" y="186140"/>
                </a:lnTo>
                <a:lnTo>
                  <a:pt x="837654" y="184214"/>
                </a:lnTo>
                <a:lnTo>
                  <a:pt x="45548" y="184214"/>
                </a:lnTo>
                <a:lnTo>
                  <a:pt x="45548" y="27894"/>
                </a:lnTo>
                <a:lnTo>
                  <a:pt x="333330" y="27894"/>
                </a:lnTo>
                <a:lnTo>
                  <a:pt x="333330" y="23978"/>
                </a:lnTo>
                <a:lnTo>
                  <a:pt x="331439" y="14670"/>
                </a:lnTo>
                <a:lnTo>
                  <a:pt x="326280" y="7045"/>
                </a:lnTo>
                <a:lnTo>
                  <a:pt x="318620" y="1892"/>
                </a:lnTo>
                <a:lnTo>
                  <a:pt x="309226" y="0"/>
                </a:lnTo>
                <a:close/>
              </a:path>
              <a:path w="914400" h="725170">
                <a:moveTo>
                  <a:pt x="333330" y="27894"/>
                </a:moveTo>
                <a:lnTo>
                  <a:pt x="304472" y="27894"/>
                </a:lnTo>
                <a:lnTo>
                  <a:pt x="304472" y="184214"/>
                </a:lnTo>
                <a:lnTo>
                  <a:pt x="837654" y="184214"/>
                </a:lnTo>
                <a:lnTo>
                  <a:pt x="830011" y="171429"/>
                </a:lnTo>
                <a:lnTo>
                  <a:pt x="333330" y="171429"/>
                </a:lnTo>
                <a:lnTo>
                  <a:pt x="333330" y="27894"/>
                </a:lnTo>
                <a:close/>
              </a:path>
              <a:path w="914400" h="725170">
                <a:moveTo>
                  <a:pt x="350586" y="166350"/>
                </a:moveTo>
                <a:lnTo>
                  <a:pt x="344157" y="166382"/>
                </a:lnTo>
                <a:lnTo>
                  <a:pt x="338408" y="168277"/>
                </a:lnTo>
                <a:lnTo>
                  <a:pt x="333330" y="171429"/>
                </a:lnTo>
                <a:lnTo>
                  <a:pt x="830011" y="171429"/>
                </a:lnTo>
                <a:lnTo>
                  <a:pt x="827144" y="166633"/>
                </a:lnTo>
                <a:lnTo>
                  <a:pt x="484854" y="166633"/>
                </a:lnTo>
                <a:lnTo>
                  <a:pt x="350586" y="166350"/>
                </a:lnTo>
                <a:close/>
              </a:path>
              <a:path w="914400" h="725170">
                <a:moveTo>
                  <a:pt x="730009" y="36061"/>
                </a:moveTo>
                <a:lnTo>
                  <a:pt x="591311" y="36061"/>
                </a:lnTo>
                <a:lnTo>
                  <a:pt x="578449" y="38066"/>
                </a:lnTo>
                <a:lnTo>
                  <a:pt x="567201" y="43659"/>
                </a:lnTo>
                <a:lnTo>
                  <a:pt x="558173" y="52207"/>
                </a:lnTo>
                <a:lnTo>
                  <a:pt x="551972" y="63076"/>
                </a:lnTo>
                <a:lnTo>
                  <a:pt x="484854" y="166633"/>
                </a:lnTo>
                <a:lnTo>
                  <a:pt x="827144" y="166633"/>
                </a:lnTo>
                <a:lnTo>
                  <a:pt x="764573" y="61977"/>
                </a:lnTo>
                <a:lnTo>
                  <a:pt x="762835" y="58029"/>
                </a:lnTo>
                <a:lnTo>
                  <a:pt x="760448" y="54511"/>
                </a:lnTo>
                <a:lnTo>
                  <a:pt x="757631" y="51171"/>
                </a:lnTo>
                <a:lnTo>
                  <a:pt x="753715" y="45694"/>
                </a:lnTo>
                <a:lnTo>
                  <a:pt x="748396" y="41810"/>
                </a:lnTo>
                <a:lnTo>
                  <a:pt x="742375" y="39642"/>
                </a:lnTo>
                <a:lnTo>
                  <a:pt x="741788" y="39401"/>
                </a:lnTo>
                <a:lnTo>
                  <a:pt x="741265" y="39150"/>
                </a:lnTo>
                <a:lnTo>
                  <a:pt x="739925" y="38815"/>
                </a:lnTo>
                <a:lnTo>
                  <a:pt x="739097" y="38449"/>
                </a:lnTo>
                <a:lnTo>
                  <a:pt x="738396" y="38292"/>
                </a:lnTo>
                <a:lnTo>
                  <a:pt x="734354" y="36983"/>
                </a:lnTo>
                <a:lnTo>
                  <a:pt x="730009" y="360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61"/>
          <p:cNvSpPr/>
          <p:nvPr/>
        </p:nvSpPr>
        <p:spPr>
          <a:xfrm>
            <a:off x="4905994" y="5193006"/>
            <a:ext cx="98962" cy="98962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81348" y="0"/>
                </a:moveTo>
                <a:lnTo>
                  <a:pt x="49678" y="6386"/>
                </a:lnTo>
                <a:lnTo>
                  <a:pt x="23821" y="23809"/>
                </a:lnTo>
                <a:lnTo>
                  <a:pt x="6390" y="49664"/>
                </a:lnTo>
                <a:lnTo>
                  <a:pt x="0" y="81348"/>
                </a:lnTo>
                <a:lnTo>
                  <a:pt x="6390" y="113017"/>
                </a:lnTo>
                <a:lnTo>
                  <a:pt x="23821" y="138881"/>
                </a:lnTo>
                <a:lnTo>
                  <a:pt x="49678" y="156321"/>
                </a:lnTo>
                <a:lnTo>
                  <a:pt x="81348" y="162717"/>
                </a:lnTo>
                <a:lnTo>
                  <a:pt x="113035" y="156321"/>
                </a:lnTo>
                <a:lnTo>
                  <a:pt x="138897" y="138881"/>
                </a:lnTo>
                <a:lnTo>
                  <a:pt x="156327" y="113017"/>
                </a:lnTo>
                <a:lnTo>
                  <a:pt x="162717" y="81348"/>
                </a:lnTo>
                <a:lnTo>
                  <a:pt x="156327" y="49664"/>
                </a:lnTo>
                <a:lnTo>
                  <a:pt x="138897" y="23809"/>
                </a:lnTo>
                <a:lnTo>
                  <a:pt x="113035" y="6386"/>
                </a:lnTo>
                <a:lnTo>
                  <a:pt x="81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" name="object 62"/>
          <p:cNvSpPr/>
          <p:nvPr/>
        </p:nvSpPr>
        <p:spPr>
          <a:xfrm>
            <a:off x="3647037" y="4238900"/>
            <a:ext cx="302660" cy="421261"/>
          </a:xfrm>
          <a:custGeom>
            <a:avLst/>
            <a:gdLst/>
            <a:ahLst/>
            <a:cxnLst/>
            <a:rect l="l" t="t" r="r" b="b"/>
            <a:pathLst>
              <a:path w="499109" h="694690">
                <a:moveTo>
                  <a:pt x="315515" y="204538"/>
                </a:moveTo>
                <a:lnTo>
                  <a:pt x="113314" y="204538"/>
                </a:lnTo>
                <a:lnTo>
                  <a:pt x="116099" y="292514"/>
                </a:lnTo>
                <a:lnTo>
                  <a:pt x="116688" y="299318"/>
                </a:lnTo>
                <a:lnTo>
                  <a:pt x="118371" y="305755"/>
                </a:lnTo>
                <a:lnTo>
                  <a:pt x="121029" y="311736"/>
                </a:lnTo>
                <a:lnTo>
                  <a:pt x="124539" y="317173"/>
                </a:lnTo>
                <a:lnTo>
                  <a:pt x="124539" y="656524"/>
                </a:lnTo>
                <a:lnTo>
                  <a:pt x="127499" y="671186"/>
                </a:lnTo>
                <a:lnTo>
                  <a:pt x="135580" y="683158"/>
                </a:lnTo>
                <a:lnTo>
                  <a:pt x="147580" y="691229"/>
                </a:lnTo>
                <a:lnTo>
                  <a:pt x="162297" y="694188"/>
                </a:lnTo>
                <a:lnTo>
                  <a:pt x="176984" y="691229"/>
                </a:lnTo>
                <a:lnTo>
                  <a:pt x="188961" y="683158"/>
                </a:lnTo>
                <a:lnTo>
                  <a:pt x="197026" y="671186"/>
                </a:lnTo>
                <a:lnTo>
                  <a:pt x="199981" y="656524"/>
                </a:lnTo>
                <a:lnTo>
                  <a:pt x="199981" y="333728"/>
                </a:lnTo>
                <a:lnTo>
                  <a:pt x="304209" y="333728"/>
                </a:lnTo>
                <a:lnTo>
                  <a:pt x="304209" y="317173"/>
                </a:lnTo>
                <a:lnTo>
                  <a:pt x="307743" y="311736"/>
                </a:lnTo>
                <a:lnTo>
                  <a:pt x="310364" y="305755"/>
                </a:lnTo>
                <a:lnTo>
                  <a:pt x="311994" y="299318"/>
                </a:lnTo>
                <a:lnTo>
                  <a:pt x="312554" y="292514"/>
                </a:lnTo>
                <a:lnTo>
                  <a:pt x="315515" y="204538"/>
                </a:lnTo>
                <a:close/>
              </a:path>
              <a:path w="499109" h="694690">
                <a:moveTo>
                  <a:pt x="304209" y="333728"/>
                </a:moveTo>
                <a:lnTo>
                  <a:pt x="228797" y="333728"/>
                </a:lnTo>
                <a:lnTo>
                  <a:pt x="228797" y="656524"/>
                </a:lnTo>
                <a:lnTo>
                  <a:pt x="231766" y="671186"/>
                </a:lnTo>
                <a:lnTo>
                  <a:pt x="239857" y="683158"/>
                </a:lnTo>
                <a:lnTo>
                  <a:pt x="251847" y="691229"/>
                </a:lnTo>
                <a:lnTo>
                  <a:pt x="266513" y="694188"/>
                </a:lnTo>
                <a:lnTo>
                  <a:pt x="281154" y="691229"/>
                </a:lnTo>
                <a:lnTo>
                  <a:pt x="293140" y="683158"/>
                </a:lnTo>
                <a:lnTo>
                  <a:pt x="301236" y="671186"/>
                </a:lnTo>
                <a:lnTo>
                  <a:pt x="304209" y="656524"/>
                </a:lnTo>
                <a:lnTo>
                  <a:pt x="304209" y="333728"/>
                </a:lnTo>
                <a:close/>
              </a:path>
              <a:path w="499109" h="694690">
                <a:moveTo>
                  <a:pt x="279759" y="0"/>
                </a:moveTo>
                <a:lnTo>
                  <a:pt x="145501" y="0"/>
                </a:lnTo>
                <a:lnTo>
                  <a:pt x="142015" y="586"/>
                </a:lnTo>
                <a:lnTo>
                  <a:pt x="109618" y="27685"/>
                </a:lnTo>
                <a:lnTo>
                  <a:pt x="108633" y="33318"/>
                </a:lnTo>
                <a:lnTo>
                  <a:pt x="2176" y="310325"/>
                </a:lnTo>
                <a:lnTo>
                  <a:pt x="21107" y="352847"/>
                </a:lnTo>
                <a:lnTo>
                  <a:pt x="33944" y="354998"/>
                </a:lnTo>
                <a:lnTo>
                  <a:pt x="46210" y="352168"/>
                </a:lnTo>
                <a:lnTo>
                  <a:pt x="56542" y="344951"/>
                </a:lnTo>
                <a:lnTo>
                  <a:pt x="63577" y="333937"/>
                </a:lnTo>
                <a:lnTo>
                  <a:pt x="113314" y="204538"/>
                </a:lnTo>
                <a:lnTo>
                  <a:pt x="315515" y="204538"/>
                </a:lnTo>
                <a:lnTo>
                  <a:pt x="317758" y="137912"/>
                </a:lnTo>
                <a:lnTo>
                  <a:pt x="464280" y="137912"/>
                </a:lnTo>
                <a:lnTo>
                  <a:pt x="480422" y="121943"/>
                </a:lnTo>
                <a:lnTo>
                  <a:pt x="386929" y="121943"/>
                </a:lnTo>
                <a:lnTo>
                  <a:pt x="314826" y="19821"/>
                </a:lnTo>
                <a:lnTo>
                  <a:pt x="312931" y="16732"/>
                </a:lnTo>
                <a:lnTo>
                  <a:pt x="310722" y="13832"/>
                </a:lnTo>
                <a:lnTo>
                  <a:pt x="308062" y="11350"/>
                </a:lnTo>
                <a:lnTo>
                  <a:pt x="302066" y="6608"/>
                </a:lnTo>
                <a:lnTo>
                  <a:pt x="295265" y="3036"/>
                </a:lnTo>
                <a:lnTo>
                  <a:pt x="287788" y="784"/>
                </a:lnTo>
                <a:lnTo>
                  <a:pt x="279759" y="0"/>
                </a:lnTo>
                <a:close/>
              </a:path>
              <a:path w="499109" h="694690">
                <a:moveTo>
                  <a:pt x="464280" y="137912"/>
                </a:moveTo>
                <a:lnTo>
                  <a:pt x="317758" y="137912"/>
                </a:lnTo>
                <a:lnTo>
                  <a:pt x="355443" y="191261"/>
                </a:lnTo>
                <a:lnTo>
                  <a:pt x="364288" y="199862"/>
                </a:lnTo>
                <a:lnTo>
                  <a:pt x="375265" y="204434"/>
                </a:lnTo>
                <a:lnTo>
                  <a:pt x="387132" y="204791"/>
                </a:lnTo>
                <a:lnTo>
                  <a:pt x="398646" y="200747"/>
                </a:lnTo>
                <a:lnTo>
                  <a:pt x="400362" y="199862"/>
                </a:lnTo>
                <a:lnTo>
                  <a:pt x="401180" y="199334"/>
                </a:lnTo>
                <a:lnTo>
                  <a:pt x="402865" y="198234"/>
                </a:lnTo>
                <a:lnTo>
                  <a:pt x="404363" y="197103"/>
                </a:lnTo>
                <a:lnTo>
                  <a:pt x="405808" y="195753"/>
                </a:lnTo>
                <a:lnTo>
                  <a:pt x="464280" y="137912"/>
                </a:lnTo>
                <a:close/>
              </a:path>
              <a:path w="499109" h="694690">
                <a:moveTo>
                  <a:pt x="466675" y="56385"/>
                </a:moveTo>
                <a:lnTo>
                  <a:pt x="386929" y="121943"/>
                </a:lnTo>
                <a:lnTo>
                  <a:pt x="480422" y="121943"/>
                </a:lnTo>
                <a:lnTo>
                  <a:pt x="488308" y="114143"/>
                </a:lnTo>
                <a:lnTo>
                  <a:pt x="495808" y="103470"/>
                </a:lnTo>
                <a:lnTo>
                  <a:pt x="498548" y="91167"/>
                </a:lnTo>
                <a:lnTo>
                  <a:pt x="496483" y="78727"/>
                </a:lnTo>
                <a:lnTo>
                  <a:pt x="489564" y="67641"/>
                </a:lnTo>
                <a:lnTo>
                  <a:pt x="485250" y="63055"/>
                </a:lnTo>
                <a:lnTo>
                  <a:pt x="479805" y="60144"/>
                </a:lnTo>
                <a:lnTo>
                  <a:pt x="474078" y="58584"/>
                </a:lnTo>
                <a:lnTo>
                  <a:pt x="466675" y="56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object 63"/>
          <p:cNvSpPr/>
          <p:nvPr/>
        </p:nvSpPr>
        <p:spPr>
          <a:xfrm>
            <a:off x="3728955" y="4135866"/>
            <a:ext cx="96266" cy="96266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264" y="0"/>
                </a:moveTo>
                <a:lnTo>
                  <a:pt x="48410" y="6233"/>
                </a:lnTo>
                <a:lnTo>
                  <a:pt x="23215" y="23230"/>
                </a:lnTo>
                <a:lnTo>
                  <a:pt x="6228" y="48436"/>
                </a:lnTo>
                <a:lnTo>
                  <a:pt x="0" y="79296"/>
                </a:lnTo>
                <a:lnTo>
                  <a:pt x="6228" y="110123"/>
                </a:lnTo>
                <a:lnTo>
                  <a:pt x="23215" y="135321"/>
                </a:lnTo>
                <a:lnTo>
                  <a:pt x="48410" y="152323"/>
                </a:lnTo>
                <a:lnTo>
                  <a:pt x="79264" y="158560"/>
                </a:lnTo>
                <a:lnTo>
                  <a:pt x="110123" y="152323"/>
                </a:lnTo>
                <a:lnTo>
                  <a:pt x="135329" y="135321"/>
                </a:lnTo>
                <a:lnTo>
                  <a:pt x="152327" y="110123"/>
                </a:lnTo>
                <a:lnTo>
                  <a:pt x="158560" y="79296"/>
                </a:lnTo>
                <a:lnTo>
                  <a:pt x="152327" y="48436"/>
                </a:lnTo>
                <a:lnTo>
                  <a:pt x="135329" y="23230"/>
                </a:lnTo>
                <a:lnTo>
                  <a:pt x="110123" y="6233"/>
                </a:lnTo>
                <a:lnTo>
                  <a:pt x="79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object 64"/>
          <p:cNvSpPr/>
          <p:nvPr/>
        </p:nvSpPr>
        <p:spPr>
          <a:xfrm>
            <a:off x="3890199" y="4144777"/>
            <a:ext cx="81249" cy="120525"/>
          </a:xfrm>
          <a:custGeom>
            <a:avLst/>
            <a:gdLst/>
            <a:ahLst/>
            <a:cxnLst/>
            <a:rect l="l" t="t" r="r" b="b"/>
            <a:pathLst>
              <a:path w="133984" h="198754">
                <a:moveTo>
                  <a:pt x="78123" y="192852"/>
                </a:moveTo>
                <a:lnTo>
                  <a:pt x="55244" y="192852"/>
                </a:lnTo>
                <a:lnTo>
                  <a:pt x="58061" y="196151"/>
                </a:lnTo>
                <a:lnTo>
                  <a:pt x="62092" y="198266"/>
                </a:lnTo>
                <a:lnTo>
                  <a:pt x="71275" y="198266"/>
                </a:lnTo>
                <a:lnTo>
                  <a:pt x="75432" y="196151"/>
                </a:lnTo>
                <a:lnTo>
                  <a:pt x="78123" y="192852"/>
                </a:lnTo>
                <a:close/>
              </a:path>
              <a:path w="133984" h="198754">
                <a:moveTo>
                  <a:pt x="66689" y="0"/>
                </a:moveTo>
                <a:lnTo>
                  <a:pt x="40741" y="5254"/>
                </a:lnTo>
                <a:lnTo>
                  <a:pt x="19542" y="19570"/>
                </a:lnTo>
                <a:lnTo>
                  <a:pt x="5244" y="40772"/>
                </a:lnTo>
                <a:lnTo>
                  <a:pt x="0" y="66689"/>
                </a:lnTo>
                <a:lnTo>
                  <a:pt x="951" y="77565"/>
                </a:lnTo>
                <a:lnTo>
                  <a:pt x="3804" y="88273"/>
                </a:lnTo>
                <a:lnTo>
                  <a:pt x="8556" y="98775"/>
                </a:lnTo>
                <a:lnTo>
                  <a:pt x="15203" y="109033"/>
                </a:lnTo>
                <a:lnTo>
                  <a:pt x="21642" y="118493"/>
                </a:lnTo>
                <a:lnTo>
                  <a:pt x="26028" y="126812"/>
                </a:lnTo>
                <a:lnTo>
                  <a:pt x="28532" y="134386"/>
                </a:lnTo>
                <a:lnTo>
                  <a:pt x="29328" y="141608"/>
                </a:lnTo>
                <a:lnTo>
                  <a:pt x="29328" y="176821"/>
                </a:lnTo>
                <a:lnTo>
                  <a:pt x="30040" y="186214"/>
                </a:lnTo>
                <a:lnTo>
                  <a:pt x="36061" y="192852"/>
                </a:lnTo>
                <a:lnTo>
                  <a:pt x="97400" y="192852"/>
                </a:lnTo>
                <a:lnTo>
                  <a:pt x="103399" y="186277"/>
                </a:lnTo>
                <a:lnTo>
                  <a:pt x="104057" y="176821"/>
                </a:lnTo>
                <a:lnTo>
                  <a:pt x="104101" y="141608"/>
                </a:lnTo>
                <a:lnTo>
                  <a:pt x="104898" y="134386"/>
                </a:lnTo>
                <a:lnTo>
                  <a:pt x="105118" y="133723"/>
                </a:lnTo>
                <a:lnTo>
                  <a:pt x="47778" y="133723"/>
                </a:lnTo>
                <a:lnTo>
                  <a:pt x="45249" y="123578"/>
                </a:lnTo>
                <a:lnTo>
                  <a:pt x="41200" y="114195"/>
                </a:lnTo>
                <a:lnTo>
                  <a:pt x="36134" y="105558"/>
                </a:lnTo>
                <a:lnTo>
                  <a:pt x="30554" y="97651"/>
                </a:lnTo>
                <a:lnTo>
                  <a:pt x="25595" y="89957"/>
                </a:lnTo>
                <a:lnTo>
                  <a:pt x="22017" y="82217"/>
                </a:lnTo>
                <a:lnTo>
                  <a:pt x="19849" y="74454"/>
                </a:lnTo>
                <a:lnTo>
                  <a:pt x="19119" y="66689"/>
                </a:lnTo>
                <a:lnTo>
                  <a:pt x="22869" y="48204"/>
                </a:lnTo>
                <a:lnTo>
                  <a:pt x="33084" y="33091"/>
                </a:lnTo>
                <a:lnTo>
                  <a:pt x="48208" y="22893"/>
                </a:lnTo>
                <a:lnTo>
                  <a:pt x="66689" y="19151"/>
                </a:lnTo>
                <a:lnTo>
                  <a:pt x="113253" y="19151"/>
                </a:lnTo>
                <a:lnTo>
                  <a:pt x="92655" y="5254"/>
                </a:lnTo>
                <a:lnTo>
                  <a:pt x="66689" y="0"/>
                </a:lnTo>
                <a:close/>
              </a:path>
              <a:path w="133984" h="198754">
                <a:moveTo>
                  <a:pt x="76196" y="86761"/>
                </a:moveTo>
                <a:lnTo>
                  <a:pt x="57139" y="86761"/>
                </a:lnTo>
                <a:lnTo>
                  <a:pt x="51118" y="90070"/>
                </a:lnTo>
                <a:lnTo>
                  <a:pt x="55254" y="101249"/>
                </a:lnTo>
                <a:lnTo>
                  <a:pt x="57443" y="113177"/>
                </a:lnTo>
                <a:lnTo>
                  <a:pt x="58171" y="123578"/>
                </a:lnTo>
                <a:lnTo>
                  <a:pt x="58176" y="133723"/>
                </a:lnTo>
                <a:lnTo>
                  <a:pt x="75222" y="133723"/>
                </a:lnTo>
                <a:lnTo>
                  <a:pt x="75257" y="123578"/>
                </a:lnTo>
                <a:lnTo>
                  <a:pt x="75972" y="113177"/>
                </a:lnTo>
                <a:lnTo>
                  <a:pt x="78148" y="101249"/>
                </a:lnTo>
                <a:lnTo>
                  <a:pt x="82322" y="90070"/>
                </a:lnTo>
                <a:lnTo>
                  <a:pt x="76196" y="86761"/>
                </a:lnTo>
                <a:close/>
              </a:path>
              <a:path w="133984" h="198754">
                <a:moveTo>
                  <a:pt x="113253" y="19151"/>
                </a:moveTo>
                <a:lnTo>
                  <a:pt x="66689" y="19151"/>
                </a:lnTo>
                <a:lnTo>
                  <a:pt x="85213" y="22893"/>
                </a:lnTo>
                <a:lnTo>
                  <a:pt x="100321" y="33091"/>
                </a:lnTo>
                <a:lnTo>
                  <a:pt x="110497" y="48204"/>
                </a:lnTo>
                <a:lnTo>
                  <a:pt x="114226" y="66689"/>
                </a:lnTo>
                <a:lnTo>
                  <a:pt x="113519" y="74458"/>
                </a:lnTo>
                <a:lnTo>
                  <a:pt x="111394" y="82229"/>
                </a:lnTo>
                <a:lnTo>
                  <a:pt x="107854" y="89957"/>
                </a:lnTo>
                <a:lnTo>
                  <a:pt x="102876" y="97651"/>
                </a:lnTo>
                <a:lnTo>
                  <a:pt x="97324" y="105558"/>
                </a:lnTo>
                <a:lnTo>
                  <a:pt x="92257" y="114195"/>
                </a:lnTo>
                <a:lnTo>
                  <a:pt x="88194" y="123578"/>
                </a:lnTo>
                <a:lnTo>
                  <a:pt x="85651" y="133723"/>
                </a:lnTo>
                <a:lnTo>
                  <a:pt x="105118" y="133723"/>
                </a:lnTo>
                <a:lnTo>
                  <a:pt x="107410" y="126812"/>
                </a:lnTo>
                <a:lnTo>
                  <a:pt x="111814" y="118493"/>
                </a:lnTo>
                <a:lnTo>
                  <a:pt x="132481" y="77565"/>
                </a:lnTo>
                <a:lnTo>
                  <a:pt x="133440" y="66689"/>
                </a:lnTo>
                <a:lnTo>
                  <a:pt x="128189" y="40772"/>
                </a:lnTo>
                <a:lnTo>
                  <a:pt x="113874" y="19570"/>
                </a:lnTo>
                <a:lnTo>
                  <a:pt x="113253" y="19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65"/>
          <p:cNvSpPr/>
          <p:nvPr/>
        </p:nvSpPr>
        <p:spPr>
          <a:xfrm>
            <a:off x="2670564" y="3082531"/>
            <a:ext cx="96266" cy="96266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264" y="0"/>
                </a:moveTo>
                <a:lnTo>
                  <a:pt x="48383" y="6223"/>
                </a:lnTo>
                <a:lnTo>
                  <a:pt x="23191" y="23199"/>
                </a:lnTo>
                <a:lnTo>
                  <a:pt x="6219" y="48383"/>
                </a:lnTo>
                <a:lnTo>
                  <a:pt x="0" y="79233"/>
                </a:lnTo>
                <a:lnTo>
                  <a:pt x="6219" y="110056"/>
                </a:lnTo>
                <a:lnTo>
                  <a:pt x="23191" y="135243"/>
                </a:lnTo>
                <a:lnTo>
                  <a:pt x="48383" y="152233"/>
                </a:lnTo>
                <a:lnTo>
                  <a:pt x="79264" y="158466"/>
                </a:lnTo>
                <a:lnTo>
                  <a:pt x="110100" y="152233"/>
                </a:lnTo>
                <a:lnTo>
                  <a:pt x="135286" y="135243"/>
                </a:lnTo>
                <a:lnTo>
                  <a:pt x="152269" y="110056"/>
                </a:lnTo>
                <a:lnTo>
                  <a:pt x="158497" y="79233"/>
                </a:lnTo>
                <a:lnTo>
                  <a:pt x="152269" y="48383"/>
                </a:lnTo>
                <a:lnTo>
                  <a:pt x="135286" y="23199"/>
                </a:lnTo>
                <a:lnTo>
                  <a:pt x="110100" y="6223"/>
                </a:lnTo>
                <a:lnTo>
                  <a:pt x="79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66"/>
          <p:cNvSpPr/>
          <p:nvPr/>
        </p:nvSpPr>
        <p:spPr>
          <a:xfrm>
            <a:off x="2588632" y="3104130"/>
            <a:ext cx="254913" cy="502509"/>
          </a:xfrm>
          <a:custGeom>
            <a:avLst/>
            <a:gdLst/>
            <a:ahLst/>
            <a:cxnLst/>
            <a:rect l="l" t="t" r="r" b="b"/>
            <a:pathLst>
              <a:path w="420370" h="828675">
                <a:moveTo>
                  <a:pt x="315505" y="338775"/>
                </a:moveTo>
                <a:lnTo>
                  <a:pt x="113194" y="338775"/>
                </a:lnTo>
                <a:lnTo>
                  <a:pt x="116199" y="426814"/>
                </a:lnTo>
                <a:lnTo>
                  <a:pt x="116767" y="433604"/>
                </a:lnTo>
                <a:lnTo>
                  <a:pt x="118408" y="440027"/>
                </a:lnTo>
                <a:lnTo>
                  <a:pt x="121022" y="446007"/>
                </a:lnTo>
                <a:lnTo>
                  <a:pt x="124513" y="451473"/>
                </a:lnTo>
                <a:lnTo>
                  <a:pt x="124513" y="790761"/>
                </a:lnTo>
                <a:lnTo>
                  <a:pt x="127483" y="805436"/>
                </a:lnTo>
                <a:lnTo>
                  <a:pt x="135582" y="817437"/>
                </a:lnTo>
                <a:lnTo>
                  <a:pt x="147594" y="825536"/>
                </a:lnTo>
                <a:lnTo>
                  <a:pt x="162302" y="828508"/>
                </a:lnTo>
                <a:lnTo>
                  <a:pt x="176955" y="825536"/>
                </a:lnTo>
                <a:lnTo>
                  <a:pt x="188946" y="817437"/>
                </a:lnTo>
                <a:lnTo>
                  <a:pt x="197045" y="805436"/>
                </a:lnTo>
                <a:lnTo>
                  <a:pt x="200018" y="790761"/>
                </a:lnTo>
                <a:lnTo>
                  <a:pt x="200018" y="468017"/>
                </a:lnTo>
                <a:lnTo>
                  <a:pt x="304182" y="468017"/>
                </a:lnTo>
                <a:lnTo>
                  <a:pt x="304182" y="451473"/>
                </a:lnTo>
                <a:lnTo>
                  <a:pt x="307674" y="446007"/>
                </a:lnTo>
                <a:lnTo>
                  <a:pt x="310311" y="440027"/>
                </a:lnTo>
                <a:lnTo>
                  <a:pt x="311978" y="433604"/>
                </a:lnTo>
                <a:lnTo>
                  <a:pt x="312559" y="426814"/>
                </a:lnTo>
                <a:lnTo>
                  <a:pt x="315505" y="338775"/>
                </a:lnTo>
                <a:close/>
              </a:path>
              <a:path w="420370" h="828675">
                <a:moveTo>
                  <a:pt x="304182" y="468017"/>
                </a:moveTo>
                <a:lnTo>
                  <a:pt x="228740" y="468017"/>
                </a:lnTo>
                <a:lnTo>
                  <a:pt x="228740" y="790761"/>
                </a:lnTo>
                <a:lnTo>
                  <a:pt x="231704" y="805436"/>
                </a:lnTo>
                <a:lnTo>
                  <a:pt x="239789" y="817437"/>
                </a:lnTo>
                <a:lnTo>
                  <a:pt x="251781" y="825536"/>
                </a:lnTo>
                <a:lnTo>
                  <a:pt x="266466" y="828508"/>
                </a:lnTo>
                <a:lnTo>
                  <a:pt x="281172" y="825536"/>
                </a:lnTo>
                <a:lnTo>
                  <a:pt x="293158" y="817437"/>
                </a:lnTo>
                <a:lnTo>
                  <a:pt x="301227" y="805436"/>
                </a:lnTo>
                <a:lnTo>
                  <a:pt x="304182" y="790761"/>
                </a:lnTo>
                <a:lnTo>
                  <a:pt x="304182" y="468017"/>
                </a:lnTo>
                <a:close/>
              </a:path>
              <a:path w="420370" h="828675">
                <a:moveTo>
                  <a:pt x="282215" y="134268"/>
                </a:moveTo>
                <a:lnTo>
                  <a:pt x="145381" y="134268"/>
                </a:lnTo>
                <a:lnTo>
                  <a:pt x="141957" y="134844"/>
                </a:lnTo>
                <a:lnTo>
                  <a:pt x="109675" y="161921"/>
                </a:lnTo>
                <a:lnTo>
                  <a:pt x="108544" y="167576"/>
                </a:lnTo>
                <a:lnTo>
                  <a:pt x="2181" y="444614"/>
                </a:lnTo>
                <a:lnTo>
                  <a:pt x="21060" y="487053"/>
                </a:lnTo>
                <a:lnTo>
                  <a:pt x="33942" y="489238"/>
                </a:lnTo>
                <a:lnTo>
                  <a:pt x="46220" y="486424"/>
                </a:lnTo>
                <a:lnTo>
                  <a:pt x="56533" y="479213"/>
                </a:lnTo>
                <a:lnTo>
                  <a:pt x="63520" y="468205"/>
                </a:lnTo>
                <a:lnTo>
                  <a:pt x="113194" y="338775"/>
                </a:lnTo>
                <a:lnTo>
                  <a:pt x="315505" y="338775"/>
                </a:lnTo>
                <a:lnTo>
                  <a:pt x="318925" y="236537"/>
                </a:lnTo>
                <a:lnTo>
                  <a:pt x="418465" y="236537"/>
                </a:lnTo>
                <a:lnTo>
                  <a:pt x="408389" y="169387"/>
                </a:lnTo>
                <a:lnTo>
                  <a:pt x="341993" y="169387"/>
                </a:lnTo>
                <a:lnTo>
                  <a:pt x="311585" y="142801"/>
                </a:lnTo>
                <a:lnTo>
                  <a:pt x="305965" y="138881"/>
                </a:lnTo>
                <a:lnTo>
                  <a:pt x="299853" y="136278"/>
                </a:lnTo>
                <a:lnTo>
                  <a:pt x="293465" y="134971"/>
                </a:lnTo>
                <a:lnTo>
                  <a:pt x="287021" y="134938"/>
                </a:lnTo>
                <a:lnTo>
                  <a:pt x="284633" y="134571"/>
                </a:lnTo>
                <a:lnTo>
                  <a:pt x="282215" y="134268"/>
                </a:lnTo>
                <a:close/>
              </a:path>
              <a:path w="420370" h="828675">
                <a:moveTo>
                  <a:pt x="418465" y="236537"/>
                </a:moveTo>
                <a:lnTo>
                  <a:pt x="318925" y="236537"/>
                </a:lnTo>
                <a:lnTo>
                  <a:pt x="362945" y="275080"/>
                </a:lnTo>
                <a:lnTo>
                  <a:pt x="369007" y="280564"/>
                </a:lnTo>
                <a:lnTo>
                  <a:pt x="376231" y="284411"/>
                </a:lnTo>
                <a:lnTo>
                  <a:pt x="384294" y="286375"/>
                </a:lnTo>
                <a:lnTo>
                  <a:pt x="392871" y="286211"/>
                </a:lnTo>
                <a:lnTo>
                  <a:pt x="405116" y="281717"/>
                </a:lnTo>
                <a:lnTo>
                  <a:pt x="414366" y="273174"/>
                </a:lnTo>
                <a:lnTo>
                  <a:pt x="419727" y="261797"/>
                </a:lnTo>
                <a:lnTo>
                  <a:pt x="420305" y="248798"/>
                </a:lnTo>
                <a:lnTo>
                  <a:pt x="418465" y="236537"/>
                </a:lnTo>
                <a:close/>
              </a:path>
              <a:path w="420370" h="828675">
                <a:moveTo>
                  <a:pt x="397285" y="110593"/>
                </a:moveTo>
                <a:lnTo>
                  <a:pt x="340066" y="110593"/>
                </a:lnTo>
                <a:lnTo>
                  <a:pt x="339700" y="110928"/>
                </a:lnTo>
                <a:lnTo>
                  <a:pt x="336485" y="116917"/>
                </a:lnTo>
                <a:lnTo>
                  <a:pt x="335113" y="123839"/>
                </a:lnTo>
                <a:lnTo>
                  <a:pt x="336969" y="136278"/>
                </a:lnTo>
                <a:lnTo>
                  <a:pt x="341993" y="169387"/>
                </a:lnTo>
                <a:lnTo>
                  <a:pt x="408389" y="169387"/>
                </a:lnTo>
                <a:lnTo>
                  <a:pt x="401153" y="121169"/>
                </a:lnTo>
                <a:lnTo>
                  <a:pt x="397285" y="110593"/>
                </a:lnTo>
                <a:close/>
              </a:path>
              <a:path w="420370" h="828675">
                <a:moveTo>
                  <a:pt x="338412" y="0"/>
                </a:moveTo>
                <a:lnTo>
                  <a:pt x="316695" y="0"/>
                </a:lnTo>
                <a:lnTo>
                  <a:pt x="308982" y="1561"/>
                </a:lnTo>
                <a:lnTo>
                  <a:pt x="302693" y="5815"/>
                </a:lnTo>
                <a:lnTo>
                  <a:pt x="298457" y="12116"/>
                </a:lnTo>
                <a:lnTo>
                  <a:pt x="296905" y="19821"/>
                </a:lnTo>
                <a:lnTo>
                  <a:pt x="296905" y="91128"/>
                </a:lnTo>
                <a:lnTo>
                  <a:pt x="298457" y="98829"/>
                </a:lnTo>
                <a:lnTo>
                  <a:pt x="302693" y="105123"/>
                </a:lnTo>
                <a:lnTo>
                  <a:pt x="308982" y="109370"/>
                </a:lnTo>
                <a:lnTo>
                  <a:pt x="316695" y="110928"/>
                </a:lnTo>
                <a:lnTo>
                  <a:pt x="338998" y="110928"/>
                </a:lnTo>
                <a:lnTo>
                  <a:pt x="339511" y="110614"/>
                </a:lnTo>
                <a:lnTo>
                  <a:pt x="340066" y="110593"/>
                </a:lnTo>
                <a:lnTo>
                  <a:pt x="397285" y="110593"/>
                </a:lnTo>
                <a:lnTo>
                  <a:pt x="396666" y="108900"/>
                </a:lnTo>
                <a:lnTo>
                  <a:pt x="389916" y="101567"/>
                </a:lnTo>
                <a:lnTo>
                  <a:pt x="316172" y="101567"/>
                </a:lnTo>
                <a:lnTo>
                  <a:pt x="314517" y="99850"/>
                </a:lnTo>
                <a:lnTo>
                  <a:pt x="314517" y="89484"/>
                </a:lnTo>
                <a:lnTo>
                  <a:pt x="316172" y="87798"/>
                </a:lnTo>
                <a:lnTo>
                  <a:pt x="358202" y="87798"/>
                </a:lnTo>
                <a:lnTo>
                  <a:pt x="358202" y="78133"/>
                </a:lnTo>
                <a:lnTo>
                  <a:pt x="311920" y="78133"/>
                </a:lnTo>
                <a:lnTo>
                  <a:pt x="306413" y="72657"/>
                </a:lnTo>
                <a:lnTo>
                  <a:pt x="306413" y="17098"/>
                </a:lnTo>
                <a:lnTo>
                  <a:pt x="311920" y="11622"/>
                </a:lnTo>
                <a:lnTo>
                  <a:pt x="356318" y="11622"/>
                </a:lnTo>
                <a:lnTo>
                  <a:pt x="352414" y="5815"/>
                </a:lnTo>
                <a:lnTo>
                  <a:pt x="351913" y="5476"/>
                </a:lnTo>
                <a:lnTo>
                  <a:pt x="321648" y="5476"/>
                </a:lnTo>
                <a:lnTo>
                  <a:pt x="320884" y="4743"/>
                </a:lnTo>
                <a:lnTo>
                  <a:pt x="320884" y="2963"/>
                </a:lnTo>
                <a:lnTo>
                  <a:pt x="321648" y="2198"/>
                </a:lnTo>
                <a:lnTo>
                  <a:pt x="347067" y="2198"/>
                </a:lnTo>
                <a:lnTo>
                  <a:pt x="346125" y="1561"/>
                </a:lnTo>
                <a:lnTo>
                  <a:pt x="338412" y="0"/>
                </a:lnTo>
                <a:close/>
              </a:path>
              <a:path w="420370" h="828675">
                <a:moveTo>
                  <a:pt x="358202" y="87798"/>
                </a:moveTo>
                <a:lnTo>
                  <a:pt x="338935" y="87798"/>
                </a:lnTo>
                <a:lnTo>
                  <a:pt x="340590" y="89484"/>
                </a:lnTo>
                <a:lnTo>
                  <a:pt x="340590" y="99850"/>
                </a:lnTo>
                <a:lnTo>
                  <a:pt x="338935" y="101567"/>
                </a:lnTo>
                <a:lnTo>
                  <a:pt x="389916" y="101567"/>
                </a:lnTo>
                <a:lnTo>
                  <a:pt x="388129" y="99626"/>
                </a:lnTo>
                <a:lnTo>
                  <a:pt x="381357" y="96426"/>
                </a:lnTo>
                <a:lnTo>
                  <a:pt x="357134" y="96426"/>
                </a:lnTo>
                <a:lnTo>
                  <a:pt x="357626" y="94677"/>
                </a:lnTo>
                <a:lnTo>
                  <a:pt x="358202" y="93002"/>
                </a:lnTo>
                <a:lnTo>
                  <a:pt x="358202" y="87798"/>
                </a:lnTo>
                <a:close/>
              </a:path>
              <a:path w="420370" h="828675">
                <a:moveTo>
                  <a:pt x="363678" y="93641"/>
                </a:moveTo>
                <a:lnTo>
                  <a:pt x="362034" y="93850"/>
                </a:lnTo>
                <a:lnTo>
                  <a:pt x="360558" y="94374"/>
                </a:lnTo>
                <a:lnTo>
                  <a:pt x="359060" y="94834"/>
                </a:lnTo>
                <a:lnTo>
                  <a:pt x="357134" y="96426"/>
                </a:lnTo>
                <a:lnTo>
                  <a:pt x="381357" y="96426"/>
                </a:lnTo>
                <a:lnTo>
                  <a:pt x="376735" y="94242"/>
                </a:lnTo>
                <a:lnTo>
                  <a:pt x="363678" y="93641"/>
                </a:lnTo>
                <a:close/>
              </a:path>
              <a:path w="420370" h="828675">
                <a:moveTo>
                  <a:pt x="356318" y="11622"/>
                </a:moveTo>
                <a:lnTo>
                  <a:pt x="343187" y="11622"/>
                </a:lnTo>
                <a:lnTo>
                  <a:pt x="348631" y="17098"/>
                </a:lnTo>
                <a:lnTo>
                  <a:pt x="348631" y="72657"/>
                </a:lnTo>
                <a:lnTo>
                  <a:pt x="343187" y="78133"/>
                </a:lnTo>
                <a:lnTo>
                  <a:pt x="358202" y="78133"/>
                </a:lnTo>
                <a:lnTo>
                  <a:pt x="358202" y="19821"/>
                </a:lnTo>
                <a:lnTo>
                  <a:pt x="356650" y="12116"/>
                </a:lnTo>
                <a:lnTo>
                  <a:pt x="356318" y="11622"/>
                </a:lnTo>
                <a:close/>
              </a:path>
              <a:path w="420370" h="828675">
                <a:moveTo>
                  <a:pt x="326632" y="2198"/>
                </a:moveTo>
                <a:lnTo>
                  <a:pt x="323428" y="2198"/>
                </a:lnTo>
                <a:lnTo>
                  <a:pt x="324130" y="2963"/>
                </a:lnTo>
                <a:lnTo>
                  <a:pt x="324130" y="4743"/>
                </a:lnTo>
                <a:lnTo>
                  <a:pt x="323428" y="5476"/>
                </a:lnTo>
                <a:lnTo>
                  <a:pt x="326632" y="5476"/>
                </a:lnTo>
                <a:lnTo>
                  <a:pt x="325931" y="4743"/>
                </a:lnTo>
                <a:lnTo>
                  <a:pt x="325931" y="2963"/>
                </a:lnTo>
                <a:lnTo>
                  <a:pt x="326632" y="2198"/>
                </a:lnTo>
                <a:close/>
              </a:path>
              <a:path w="420370" h="828675">
                <a:moveTo>
                  <a:pt x="331648" y="2198"/>
                </a:moveTo>
                <a:lnTo>
                  <a:pt x="328444" y="2198"/>
                </a:lnTo>
                <a:lnTo>
                  <a:pt x="329208" y="2963"/>
                </a:lnTo>
                <a:lnTo>
                  <a:pt x="329208" y="4743"/>
                </a:lnTo>
                <a:lnTo>
                  <a:pt x="328444" y="5476"/>
                </a:lnTo>
                <a:lnTo>
                  <a:pt x="331648" y="5476"/>
                </a:lnTo>
                <a:lnTo>
                  <a:pt x="330915" y="4743"/>
                </a:lnTo>
                <a:lnTo>
                  <a:pt x="330915" y="2963"/>
                </a:lnTo>
                <a:lnTo>
                  <a:pt x="331648" y="2198"/>
                </a:lnTo>
                <a:close/>
              </a:path>
              <a:path w="420370" h="828675">
                <a:moveTo>
                  <a:pt x="347067" y="2198"/>
                </a:moveTo>
                <a:lnTo>
                  <a:pt x="333459" y="2198"/>
                </a:lnTo>
                <a:lnTo>
                  <a:pt x="334223" y="2963"/>
                </a:lnTo>
                <a:lnTo>
                  <a:pt x="334223" y="4743"/>
                </a:lnTo>
                <a:lnTo>
                  <a:pt x="333459" y="5476"/>
                </a:lnTo>
                <a:lnTo>
                  <a:pt x="351913" y="5476"/>
                </a:lnTo>
                <a:lnTo>
                  <a:pt x="347067" y="2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" name="object 67"/>
          <p:cNvSpPr/>
          <p:nvPr/>
        </p:nvSpPr>
        <p:spPr>
          <a:xfrm>
            <a:off x="1612172" y="2007880"/>
            <a:ext cx="96266" cy="96266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264" y="0"/>
                </a:moveTo>
                <a:lnTo>
                  <a:pt x="48423" y="6218"/>
                </a:lnTo>
                <a:lnTo>
                  <a:pt x="23227" y="23183"/>
                </a:lnTo>
                <a:lnTo>
                  <a:pt x="6233" y="48357"/>
                </a:lnTo>
                <a:lnTo>
                  <a:pt x="0" y="79201"/>
                </a:lnTo>
                <a:lnTo>
                  <a:pt x="6233" y="110047"/>
                </a:lnTo>
                <a:lnTo>
                  <a:pt x="23227" y="135255"/>
                </a:lnTo>
                <a:lnTo>
                  <a:pt x="48423" y="152259"/>
                </a:lnTo>
                <a:lnTo>
                  <a:pt x="79264" y="158497"/>
                </a:lnTo>
                <a:lnTo>
                  <a:pt x="110118" y="152259"/>
                </a:lnTo>
                <a:lnTo>
                  <a:pt x="135313" y="135255"/>
                </a:lnTo>
                <a:lnTo>
                  <a:pt x="152300" y="110047"/>
                </a:lnTo>
                <a:lnTo>
                  <a:pt x="158529" y="79201"/>
                </a:lnTo>
                <a:lnTo>
                  <a:pt x="152300" y="48357"/>
                </a:lnTo>
                <a:lnTo>
                  <a:pt x="135313" y="23183"/>
                </a:lnTo>
                <a:lnTo>
                  <a:pt x="110118" y="6218"/>
                </a:lnTo>
                <a:lnTo>
                  <a:pt x="79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" name="object 68"/>
          <p:cNvSpPr/>
          <p:nvPr/>
        </p:nvSpPr>
        <p:spPr>
          <a:xfrm>
            <a:off x="1769781" y="2080076"/>
            <a:ext cx="89335" cy="63150"/>
          </a:xfrm>
          <a:custGeom>
            <a:avLst/>
            <a:gdLst/>
            <a:ahLst/>
            <a:cxnLst/>
            <a:rect l="l" t="t" r="r" b="b"/>
            <a:pathLst>
              <a:path w="147319" h="104139">
                <a:moveTo>
                  <a:pt x="142341" y="0"/>
                </a:moveTo>
                <a:lnTo>
                  <a:pt x="4984" y="0"/>
                </a:lnTo>
                <a:lnTo>
                  <a:pt x="0" y="5078"/>
                </a:lnTo>
                <a:lnTo>
                  <a:pt x="0" y="98991"/>
                </a:lnTo>
                <a:lnTo>
                  <a:pt x="4984" y="103975"/>
                </a:lnTo>
                <a:lnTo>
                  <a:pt x="142341" y="103975"/>
                </a:lnTo>
                <a:lnTo>
                  <a:pt x="147293" y="98991"/>
                </a:lnTo>
                <a:lnTo>
                  <a:pt x="147293" y="87766"/>
                </a:lnTo>
                <a:lnTo>
                  <a:pt x="19695" y="87766"/>
                </a:lnTo>
                <a:lnTo>
                  <a:pt x="19695" y="17098"/>
                </a:lnTo>
                <a:lnTo>
                  <a:pt x="147293" y="17098"/>
                </a:lnTo>
                <a:lnTo>
                  <a:pt x="147293" y="5078"/>
                </a:lnTo>
                <a:lnTo>
                  <a:pt x="142341" y="0"/>
                </a:lnTo>
                <a:close/>
              </a:path>
              <a:path w="147319" h="104139">
                <a:moveTo>
                  <a:pt x="147293" y="17098"/>
                </a:moveTo>
                <a:lnTo>
                  <a:pt x="127650" y="17098"/>
                </a:lnTo>
                <a:lnTo>
                  <a:pt x="127650" y="87766"/>
                </a:lnTo>
                <a:lnTo>
                  <a:pt x="147293" y="87766"/>
                </a:lnTo>
                <a:lnTo>
                  <a:pt x="147293" y="17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69"/>
          <p:cNvSpPr/>
          <p:nvPr/>
        </p:nvSpPr>
        <p:spPr>
          <a:xfrm>
            <a:off x="1530264" y="2110883"/>
            <a:ext cx="341552" cy="421261"/>
          </a:xfrm>
          <a:custGeom>
            <a:avLst/>
            <a:gdLst/>
            <a:ahLst/>
            <a:cxnLst/>
            <a:rect l="l" t="t" r="r" b="b"/>
            <a:pathLst>
              <a:path w="563244" h="694689">
                <a:moveTo>
                  <a:pt x="315478" y="204506"/>
                </a:moveTo>
                <a:lnTo>
                  <a:pt x="113199" y="204506"/>
                </a:lnTo>
                <a:lnTo>
                  <a:pt x="116131" y="292608"/>
                </a:lnTo>
                <a:lnTo>
                  <a:pt x="116709" y="299383"/>
                </a:lnTo>
                <a:lnTo>
                  <a:pt x="118369" y="305798"/>
                </a:lnTo>
                <a:lnTo>
                  <a:pt x="120999" y="311767"/>
                </a:lnTo>
                <a:lnTo>
                  <a:pt x="124487" y="317205"/>
                </a:lnTo>
                <a:lnTo>
                  <a:pt x="124487" y="656555"/>
                </a:lnTo>
                <a:lnTo>
                  <a:pt x="127451" y="671208"/>
                </a:lnTo>
                <a:lnTo>
                  <a:pt x="135535" y="683188"/>
                </a:lnTo>
                <a:lnTo>
                  <a:pt x="147523" y="691273"/>
                </a:lnTo>
                <a:lnTo>
                  <a:pt x="162203" y="694240"/>
                </a:lnTo>
                <a:lnTo>
                  <a:pt x="176905" y="691273"/>
                </a:lnTo>
                <a:lnTo>
                  <a:pt x="188902" y="683188"/>
                </a:lnTo>
                <a:lnTo>
                  <a:pt x="196987" y="671208"/>
                </a:lnTo>
                <a:lnTo>
                  <a:pt x="199950" y="656555"/>
                </a:lnTo>
                <a:lnTo>
                  <a:pt x="199950" y="333759"/>
                </a:lnTo>
                <a:lnTo>
                  <a:pt x="304240" y="333759"/>
                </a:lnTo>
                <a:lnTo>
                  <a:pt x="304240" y="317205"/>
                </a:lnTo>
                <a:lnTo>
                  <a:pt x="307705" y="311767"/>
                </a:lnTo>
                <a:lnTo>
                  <a:pt x="310315" y="305798"/>
                </a:lnTo>
                <a:lnTo>
                  <a:pt x="311961" y="299383"/>
                </a:lnTo>
                <a:lnTo>
                  <a:pt x="312533" y="292608"/>
                </a:lnTo>
                <a:lnTo>
                  <a:pt x="315478" y="204506"/>
                </a:lnTo>
                <a:close/>
              </a:path>
              <a:path w="563244" h="694689">
                <a:moveTo>
                  <a:pt x="304240" y="333759"/>
                </a:moveTo>
                <a:lnTo>
                  <a:pt x="228651" y="333759"/>
                </a:lnTo>
                <a:lnTo>
                  <a:pt x="228651" y="656555"/>
                </a:lnTo>
                <a:lnTo>
                  <a:pt x="231627" y="671208"/>
                </a:lnTo>
                <a:lnTo>
                  <a:pt x="239731" y="683188"/>
                </a:lnTo>
                <a:lnTo>
                  <a:pt x="251723" y="691273"/>
                </a:lnTo>
                <a:lnTo>
                  <a:pt x="266367" y="694240"/>
                </a:lnTo>
                <a:lnTo>
                  <a:pt x="281089" y="691273"/>
                </a:lnTo>
                <a:lnTo>
                  <a:pt x="293129" y="683188"/>
                </a:lnTo>
                <a:lnTo>
                  <a:pt x="301257" y="671208"/>
                </a:lnTo>
                <a:lnTo>
                  <a:pt x="304240" y="656555"/>
                </a:lnTo>
                <a:lnTo>
                  <a:pt x="304240" y="333759"/>
                </a:lnTo>
                <a:close/>
              </a:path>
              <a:path w="563244" h="694689">
                <a:moveTo>
                  <a:pt x="279676" y="0"/>
                </a:moveTo>
                <a:lnTo>
                  <a:pt x="145376" y="0"/>
                </a:lnTo>
                <a:lnTo>
                  <a:pt x="141952" y="607"/>
                </a:lnTo>
                <a:lnTo>
                  <a:pt x="109618" y="27685"/>
                </a:lnTo>
                <a:lnTo>
                  <a:pt x="108519" y="33339"/>
                </a:lnTo>
                <a:lnTo>
                  <a:pt x="2176" y="310409"/>
                </a:lnTo>
                <a:lnTo>
                  <a:pt x="21087" y="352879"/>
                </a:lnTo>
                <a:lnTo>
                  <a:pt x="33952" y="355029"/>
                </a:lnTo>
                <a:lnTo>
                  <a:pt x="46223" y="352196"/>
                </a:lnTo>
                <a:lnTo>
                  <a:pt x="56533" y="344969"/>
                </a:lnTo>
                <a:lnTo>
                  <a:pt x="63515" y="333937"/>
                </a:lnTo>
                <a:lnTo>
                  <a:pt x="113199" y="204506"/>
                </a:lnTo>
                <a:lnTo>
                  <a:pt x="315478" y="204506"/>
                </a:lnTo>
                <a:lnTo>
                  <a:pt x="317706" y="137870"/>
                </a:lnTo>
                <a:lnTo>
                  <a:pt x="464260" y="137870"/>
                </a:lnTo>
                <a:lnTo>
                  <a:pt x="480275" y="122027"/>
                </a:lnTo>
                <a:lnTo>
                  <a:pt x="386929" y="122027"/>
                </a:lnTo>
                <a:lnTo>
                  <a:pt x="314764" y="19852"/>
                </a:lnTo>
                <a:lnTo>
                  <a:pt x="312837" y="16732"/>
                </a:lnTo>
                <a:lnTo>
                  <a:pt x="310722" y="13852"/>
                </a:lnTo>
                <a:lnTo>
                  <a:pt x="307979" y="11287"/>
                </a:lnTo>
                <a:lnTo>
                  <a:pt x="301982" y="6595"/>
                </a:lnTo>
                <a:lnTo>
                  <a:pt x="295182" y="3040"/>
                </a:lnTo>
                <a:lnTo>
                  <a:pt x="287704" y="787"/>
                </a:lnTo>
                <a:lnTo>
                  <a:pt x="279676" y="0"/>
                </a:lnTo>
                <a:close/>
              </a:path>
              <a:path w="563244" h="694689">
                <a:moveTo>
                  <a:pt x="464260" y="137870"/>
                </a:moveTo>
                <a:lnTo>
                  <a:pt x="317706" y="137870"/>
                </a:lnTo>
                <a:lnTo>
                  <a:pt x="355391" y="191292"/>
                </a:lnTo>
                <a:lnTo>
                  <a:pt x="364263" y="199907"/>
                </a:lnTo>
                <a:lnTo>
                  <a:pt x="375236" y="204484"/>
                </a:lnTo>
                <a:lnTo>
                  <a:pt x="387084" y="204834"/>
                </a:lnTo>
                <a:lnTo>
                  <a:pt x="398583" y="200768"/>
                </a:lnTo>
                <a:lnTo>
                  <a:pt x="399473" y="200308"/>
                </a:lnTo>
                <a:lnTo>
                  <a:pt x="400382" y="199907"/>
                </a:lnTo>
                <a:lnTo>
                  <a:pt x="401190" y="199334"/>
                </a:lnTo>
                <a:lnTo>
                  <a:pt x="402782" y="198266"/>
                </a:lnTo>
                <a:lnTo>
                  <a:pt x="404332" y="197135"/>
                </a:lnTo>
                <a:lnTo>
                  <a:pt x="405714" y="195784"/>
                </a:lnTo>
                <a:lnTo>
                  <a:pt x="464260" y="137870"/>
                </a:lnTo>
                <a:close/>
              </a:path>
              <a:path w="563244" h="694689">
                <a:moveTo>
                  <a:pt x="498098" y="85568"/>
                </a:moveTo>
                <a:lnTo>
                  <a:pt x="423828" y="85568"/>
                </a:lnTo>
                <a:lnTo>
                  <a:pt x="386929" y="122027"/>
                </a:lnTo>
                <a:lnTo>
                  <a:pt x="480275" y="122027"/>
                </a:lnTo>
                <a:lnTo>
                  <a:pt x="488224" y="114164"/>
                </a:lnTo>
                <a:lnTo>
                  <a:pt x="493344" y="107880"/>
                </a:lnTo>
                <a:lnTo>
                  <a:pt x="496715" y="100804"/>
                </a:lnTo>
                <a:lnTo>
                  <a:pt x="498309" y="93259"/>
                </a:lnTo>
                <a:lnTo>
                  <a:pt x="498098" y="85568"/>
                </a:lnTo>
                <a:close/>
              </a:path>
              <a:path w="563244" h="694689">
                <a:moveTo>
                  <a:pt x="538265" y="56008"/>
                </a:moveTo>
                <a:lnTo>
                  <a:pt x="398436" y="56008"/>
                </a:lnTo>
                <a:lnTo>
                  <a:pt x="396688" y="56689"/>
                </a:lnTo>
                <a:lnTo>
                  <a:pt x="395096" y="57788"/>
                </a:lnTo>
                <a:lnTo>
                  <a:pt x="377327" y="69442"/>
                </a:lnTo>
                <a:lnTo>
                  <a:pt x="375149" y="71097"/>
                </a:lnTo>
                <a:lnTo>
                  <a:pt x="373652" y="73662"/>
                </a:lnTo>
                <a:lnTo>
                  <a:pt x="373652" y="81494"/>
                </a:lnTo>
                <a:lnTo>
                  <a:pt x="377694" y="85568"/>
                </a:lnTo>
                <a:lnTo>
                  <a:pt x="558798" y="85568"/>
                </a:lnTo>
                <a:lnTo>
                  <a:pt x="562924" y="81494"/>
                </a:lnTo>
                <a:lnTo>
                  <a:pt x="562924" y="73390"/>
                </a:lnTo>
                <a:lnTo>
                  <a:pt x="561154" y="70605"/>
                </a:lnTo>
                <a:lnTo>
                  <a:pt x="558641" y="69045"/>
                </a:lnTo>
                <a:lnTo>
                  <a:pt x="541689" y="57966"/>
                </a:lnTo>
                <a:lnTo>
                  <a:pt x="540129" y="56773"/>
                </a:lnTo>
                <a:lnTo>
                  <a:pt x="538265" y="56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object 70"/>
          <p:cNvSpPr/>
          <p:nvPr/>
        </p:nvSpPr>
        <p:spPr>
          <a:xfrm>
            <a:off x="2146027" y="2532545"/>
            <a:ext cx="3886842" cy="0"/>
          </a:xfrm>
          <a:custGeom>
            <a:avLst/>
            <a:gdLst/>
            <a:ahLst/>
            <a:cxnLst/>
            <a:rect l="l" t="t" r="r" b="b"/>
            <a:pathLst>
              <a:path w="6409690">
                <a:moveTo>
                  <a:pt x="0" y="0"/>
                </a:moveTo>
                <a:lnTo>
                  <a:pt x="6409092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" name="object 71"/>
          <p:cNvSpPr/>
          <p:nvPr/>
        </p:nvSpPr>
        <p:spPr>
          <a:xfrm>
            <a:off x="2114280" y="2500797"/>
            <a:ext cx="63536" cy="63536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2354" y="0"/>
                </a:move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4114" y="72731"/>
                </a:lnTo>
                <a:lnTo>
                  <a:pt x="15335" y="89372"/>
                </a:lnTo>
                <a:lnTo>
                  <a:pt x="31977" y="100593"/>
                </a:lnTo>
                <a:lnTo>
                  <a:pt x="52354" y="104708"/>
                </a:lnTo>
                <a:lnTo>
                  <a:pt x="72731" y="100593"/>
                </a:lnTo>
                <a:lnTo>
                  <a:pt x="89372" y="89372"/>
                </a:lnTo>
                <a:lnTo>
                  <a:pt x="100593" y="72731"/>
                </a:lnTo>
                <a:lnTo>
                  <a:pt x="104708" y="52354"/>
                </a:lnTo>
                <a:lnTo>
                  <a:pt x="100593" y="31977"/>
                </a:lnTo>
                <a:lnTo>
                  <a:pt x="89372" y="15335"/>
                </a:lnTo>
                <a:lnTo>
                  <a:pt x="72731" y="4114"/>
                </a:lnTo>
                <a:lnTo>
                  <a:pt x="52354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" name="object 72"/>
          <p:cNvSpPr/>
          <p:nvPr/>
        </p:nvSpPr>
        <p:spPr>
          <a:xfrm>
            <a:off x="4120738" y="1864682"/>
            <a:ext cx="0" cy="668087"/>
          </a:xfrm>
          <a:custGeom>
            <a:avLst/>
            <a:gdLst/>
            <a:ahLst/>
            <a:cxnLst/>
            <a:rect l="l" t="t" r="r" b="b"/>
            <a:pathLst>
              <a:path h="1101725">
                <a:moveTo>
                  <a:pt x="0" y="0"/>
                </a:moveTo>
                <a:lnTo>
                  <a:pt x="0" y="1101359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" name="object 73"/>
          <p:cNvSpPr/>
          <p:nvPr/>
        </p:nvSpPr>
        <p:spPr>
          <a:xfrm>
            <a:off x="3215606" y="3585145"/>
            <a:ext cx="6118291" cy="0"/>
          </a:xfrm>
          <a:custGeom>
            <a:avLst/>
            <a:gdLst/>
            <a:ahLst/>
            <a:cxnLst/>
            <a:rect l="l" t="t" r="r" b="b"/>
            <a:pathLst>
              <a:path w="10089515">
                <a:moveTo>
                  <a:pt x="0" y="0"/>
                </a:moveTo>
                <a:lnTo>
                  <a:pt x="10089315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object 74"/>
          <p:cNvSpPr/>
          <p:nvPr/>
        </p:nvSpPr>
        <p:spPr>
          <a:xfrm>
            <a:off x="3183859" y="3553397"/>
            <a:ext cx="63536" cy="63536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2354" y="0"/>
                </a:move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4114" y="72731"/>
                </a:lnTo>
                <a:lnTo>
                  <a:pt x="15335" y="89372"/>
                </a:lnTo>
                <a:lnTo>
                  <a:pt x="31977" y="100593"/>
                </a:lnTo>
                <a:lnTo>
                  <a:pt x="52354" y="104708"/>
                </a:lnTo>
                <a:lnTo>
                  <a:pt x="72731" y="100593"/>
                </a:lnTo>
                <a:lnTo>
                  <a:pt x="89372" y="89372"/>
                </a:lnTo>
                <a:lnTo>
                  <a:pt x="100593" y="72731"/>
                </a:lnTo>
                <a:lnTo>
                  <a:pt x="104708" y="52354"/>
                </a:lnTo>
                <a:lnTo>
                  <a:pt x="100593" y="31977"/>
                </a:lnTo>
                <a:lnTo>
                  <a:pt x="89372" y="15335"/>
                </a:lnTo>
                <a:lnTo>
                  <a:pt x="72731" y="4114"/>
                </a:lnTo>
                <a:lnTo>
                  <a:pt x="52354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object 75"/>
          <p:cNvSpPr/>
          <p:nvPr/>
        </p:nvSpPr>
        <p:spPr>
          <a:xfrm>
            <a:off x="5190317" y="2917282"/>
            <a:ext cx="0" cy="668087"/>
          </a:xfrm>
          <a:custGeom>
            <a:avLst/>
            <a:gdLst/>
            <a:ahLst/>
            <a:cxnLst/>
            <a:rect l="l" t="t" r="r" b="b"/>
            <a:pathLst>
              <a:path h="1101725">
                <a:moveTo>
                  <a:pt x="0" y="0"/>
                </a:moveTo>
                <a:lnTo>
                  <a:pt x="0" y="1101359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object 76"/>
          <p:cNvSpPr/>
          <p:nvPr/>
        </p:nvSpPr>
        <p:spPr>
          <a:xfrm>
            <a:off x="4266828" y="4637745"/>
            <a:ext cx="4191428" cy="0"/>
          </a:xfrm>
          <a:custGeom>
            <a:avLst/>
            <a:gdLst/>
            <a:ahLst/>
            <a:cxnLst/>
            <a:rect l="l" t="t" r="r" b="b"/>
            <a:pathLst>
              <a:path w="6911975">
                <a:moveTo>
                  <a:pt x="0" y="0"/>
                </a:moveTo>
                <a:lnTo>
                  <a:pt x="6911611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77"/>
          <p:cNvSpPr/>
          <p:nvPr/>
        </p:nvSpPr>
        <p:spPr>
          <a:xfrm>
            <a:off x="4235080" y="4605997"/>
            <a:ext cx="63536" cy="63536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2354" y="0"/>
                </a:move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4114" y="72731"/>
                </a:lnTo>
                <a:lnTo>
                  <a:pt x="15335" y="89372"/>
                </a:lnTo>
                <a:lnTo>
                  <a:pt x="31977" y="100593"/>
                </a:lnTo>
                <a:lnTo>
                  <a:pt x="52354" y="104708"/>
                </a:lnTo>
                <a:lnTo>
                  <a:pt x="72731" y="100593"/>
                </a:lnTo>
                <a:lnTo>
                  <a:pt x="89372" y="89372"/>
                </a:lnTo>
                <a:lnTo>
                  <a:pt x="100593" y="72731"/>
                </a:lnTo>
                <a:lnTo>
                  <a:pt x="104708" y="52354"/>
                </a:lnTo>
                <a:lnTo>
                  <a:pt x="100593" y="31977"/>
                </a:lnTo>
                <a:lnTo>
                  <a:pt x="89372" y="15335"/>
                </a:lnTo>
                <a:lnTo>
                  <a:pt x="72731" y="4114"/>
                </a:lnTo>
                <a:lnTo>
                  <a:pt x="52354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78"/>
          <p:cNvSpPr/>
          <p:nvPr/>
        </p:nvSpPr>
        <p:spPr>
          <a:xfrm>
            <a:off x="6192043" y="4293848"/>
            <a:ext cx="0" cy="344248"/>
          </a:xfrm>
          <a:custGeom>
            <a:avLst/>
            <a:gdLst/>
            <a:ahLst/>
            <a:cxnLst/>
            <a:rect l="l" t="t" r="r" b="b"/>
            <a:pathLst>
              <a:path h="567690">
                <a:moveTo>
                  <a:pt x="0" y="0"/>
                </a:moveTo>
                <a:lnTo>
                  <a:pt x="0" y="567103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object 79"/>
          <p:cNvSpPr/>
          <p:nvPr/>
        </p:nvSpPr>
        <p:spPr>
          <a:xfrm>
            <a:off x="5314936" y="5690345"/>
            <a:ext cx="5067065" cy="0"/>
          </a:xfrm>
          <a:custGeom>
            <a:avLst/>
            <a:gdLst/>
            <a:ahLst/>
            <a:cxnLst/>
            <a:rect l="l" t="t" r="r" b="b"/>
            <a:pathLst>
              <a:path w="8355965">
                <a:moveTo>
                  <a:pt x="0" y="0"/>
                </a:moveTo>
                <a:lnTo>
                  <a:pt x="8355766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80"/>
          <p:cNvSpPr/>
          <p:nvPr/>
        </p:nvSpPr>
        <p:spPr>
          <a:xfrm>
            <a:off x="5283188" y="5658597"/>
            <a:ext cx="63536" cy="63536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2354" y="0"/>
                </a:moveTo>
                <a:lnTo>
                  <a:pt x="31977" y="4114"/>
                </a:lnTo>
                <a:lnTo>
                  <a:pt x="15335" y="15335"/>
                </a:lnTo>
                <a:lnTo>
                  <a:pt x="4114" y="31977"/>
                </a:lnTo>
                <a:lnTo>
                  <a:pt x="0" y="52354"/>
                </a:lnTo>
                <a:lnTo>
                  <a:pt x="4114" y="72731"/>
                </a:lnTo>
                <a:lnTo>
                  <a:pt x="15335" y="89372"/>
                </a:lnTo>
                <a:lnTo>
                  <a:pt x="31977" y="100593"/>
                </a:lnTo>
                <a:lnTo>
                  <a:pt x="52354" y="104708"/>
                </a:lnTo>
                <a:lnTo>
                  <a:pt x="72731" y="100593"/>
                </a:lnTo>
                <a:lnTo>
                  <a:pt x="89372" y="89372"/>
                </a:lnTo>
                <a:lnTo>
                  <a:pt x="100593" y="72731"/>
                </a:lnTo>
                <a:lnTo>
                  <a:pt x="104708" y="52354"/>
                </a:lnTo>
                <a:lnTo>
                  <a:pt x="100593" y="31977"/>
                </a:lnTo>
                <a:lnTo>
                  <a:pt x="89372" y="15335"/>
                </a:lnTo>
                <a:lnTo>
                  <a:pt x="72731" y="4114"/>
                </a:lnTo>
                <a:lnTo>
                  <a:pt x="52354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" name="object 81"/>
          <p:cNvSpPr/>
          <p:nvPr/>
        </p:nvSpPr>
        <p:spPr>
          <a:xfrm>
            <a:off x="7622568" y="5042594"/>
            <a:ext cx="0" cy="648064"/>
          </a:xfrm>
          <a:custGeom>
            <a:avLst/>
            <a:gdLst/>
            <a:ahLst/>
            <a:cxnLst/>
            <a:rect l="l" t="t" r="r" b="b"/>
            <a:pathLst>
              <a:path h="1068704">
                <a:moveTo>
                  <a:pt x="0" y="0"/>
                </a:moveTo>
                <a:lnTo>
                  <a:pt x="0" y="1068187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object 82"/>
          <p:cNvSpPr txBox="1"/>
          <p:nvPr/>
        </p:nvSpPr>
        <p:spPr>
          <a:xfrm>
            <a:off x="2562509" y="1962211"/>
            <a:ext cx="1358893" cy="494714"/>
          </a:xfrm>
          <a:prstGeom prst="rect">
            <a:avLst/>
          </a:prstGeom>
        </p:spPr>
        <p:txBody>
          <a:bodyPr vert="horz" wrap="square" lIns="0" tIns="32730" rIns="0" bIns="0" rtlCol="0">
            <a:spAutoFit/>
          </a:bodyPr>
          <a:lstStyle/>
          <a:p>
            <a:pPr marL="7701" marR="3081">
              <a:lnSpc>
                <a:spcPts val="1752"/>
              </a:lnSpc>
              <a:spcBef>
                <a:spcPts val="258"/>
              </a:spcBef>
            </a:pPr>
            <a:r>
              <a:rPr sz="1577" b="1" spc="6" dirty="0">
                <a:solidFill>
                  <a:srgbClr val="CD1D69"/>
                </a:solidFill>
                <a:latin typeface="Helvetica"/>
                <a:cs typeface="Helvetica"/>
              </a:rPr>
              <a:t>Progettazione  </a:t>
            </a:r>
            <a:r>
              <a:rPr sz="1577" b="1" spc="9" dirty="0">
                <a:solidFill>
                  <a:srgbClr val="CD1D69"/>
                </a:solidFill>
                <a:latin typeface="Helvetica"/>
                <a:cs typeface="Helvetica"/>
              </a:rPr>
              <a:t>e</a:t>
            </a:r>
            <a:r>
              <a:rPr sz="1577" b="1" spc="-52" dirty="0">
                <a:solidFill>
                  <a:srgbClr val="CD1D69"/>
                </a:solidFill>
                <a:latin typeface="Helvetica"/>
                <a:cs typeface="Helvetica"/>
              </a:rPr>
              <a:t> </a:t>
            </a:r>
            <a:r>
              <a:rPr sz="1577" b="1" spc="9" dirty="0">
                <a:solidFill>
                  <a:srgbClr val="CD1D69"/>
                </a:solidFill>
                <a:latin typeface="Helvetica"/>
                <a:cs typeface="Helvetica"/>
              </a:rPr>
              <a:t>Produzione</a:t>
            </a:r>
            <a:endParaRPr sz="1577">
              <a:latin typeface="Helvetica"/>
              <a:cs typeface="Helvetic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96421" y="4113669"/>
            <a:ext cx="1449383" cy="47216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822"/>
              </a:lnSpc>
              <a:spcBef>
                <a:spcPts val="82"/>
              </a:spcBef>
            </a:pPr>
            <a:r>
              <a:rPr sz="1577" b="1" spc="6" dirty="0">
                <a:solidFill>
                  <a:srgbClr val="CD1D69"/>
                </a:solidFill>
                <a:latin typeface="Helvetica"/>
                <a:cs typeface="Helvetica"/>
              </a:rPr>
              <a:t>Logistica</a:t>
            </a:r>
            <a:endParaRPr sz="1577">
              <a:latin typeface="Helvetica"/>
              <a:cs typeface="Helvetica"/>
            </a:endParaRPr>
          </a:p>
          <a:p>
            <a:pPr marL="7701">
              <a:lnSpc>
                <a:spcPts val="1822"/>
              </a:lnSpc>
            </a:pPr>
            <a:r>
              <a:rPr sz="1577" b="1" spc="9" dirty="0">
                <a:solidFill>
                  <a:srgbClr val="CD1D69"/>
                </a:solidFill>
                <a:latin typeface="Helvetica"/>
                <a:cs typeface="Helvetica"/>
              </a:rPr>
              <a:t>e Supply</a:t>
            </a:r>
            <a:r>
              <a:rPr sz="1577" b="1" spc="-58" dirty="0">
                <a:solidFill>
                  <a:srgbClr val="CD1D69"/>
                </a:solidFill>
                <a:latin typeface="Helvetica"/>
                <a:cs typeface="Helvetica"/>
              </a:rPr>
              <a:t> </a:t>
            </a:r>
            <a:r>
              <a:rPr sz="1577" b="1" spc="6" dirty="0">
                <a:solidFill>
                  <a:srgbClr val="CD1D69"/>
                </a:solidFill>
                <a:latin typeface="Helvetica"/>
                <a:cs typeface="Helvetica"/>
              </a:rPr>
              <a:t>chain</a:t>
            </a:r>
            <a:endParaRPr sz="1577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55468" y="3016237"/>
            <a:ext cx="1427049" cy="472163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822"/>
              </a:lnSpc>
              <a:spcBef>
                <a:spcPts val="82"/>
              </a:spcBef>
            </a:pPr>
            <a:r>
              <a:rPr sz="1577" b="1" spc="6" dirty="0">
                <a:solidFill>
                  <a:srgbClr val="CD1D69"/>
                </a:solidFill>
                <a:latin typeface="Helvetica"/>
                <a:cs typeface="Helvetica"/>
              </a:rPr>
              <a:t>Marketing</a:t>
            </a:r>
            <a:endParaRPr sz="1577">
              <a:latin typeface="Helvetica"/>
              <a:cs typeface="Helvetica"/>
            </a:endParaRPr>
          </a:p>
          <a:p>
            <a:pPr marL="7701">
              <a:lnSpc>
                <a:spcPts val="1822"/>
              </a:lnSpc>
            </a:pPr>
            <a:r>
              <a:rPr sz="1577" b="1" spc="9" dirty="0">
                <a:solidFill>
                  <a:srgbClr val="CD1D69"/>
                </a:solidFill>
                <a:latin typeface="Helvetica"/>
                <a:cs typeface="Helvetica"/>
              </a:rPr>
              <a:t>e</a:t>
            </a:r>
            <a:r>
              <a:rPr sz="1577" b="1" spc="-45" dirty="0">
                <a:solidFill>
                  <a:srgbClr val="CD1D69"/>
                </a:solidFill>
                <a:latin typeface="Helvetica"/>
                <a:cs typeface="Helvetica"/>
              </a:rPr>
              <a:t> </a:t>
            </a:r>
            <a:r>
              <a:rPr sz="1577" b="1" spc="6" dirty="0">
                <a:solidFill>
                  <a:srgbClr val="CD1D69"/>
                </a:solidFill>
                <a:latin typeface="Helvetica"/>
                <a:cs typeface="Helvetica"/>
              </a:rPr>
              <a:t>commerciale</a:t>
            </a:r>
            <a:endParaRPr sz="1577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733824" y="5342023"/>
            <a:ext cx="170121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spc="6" dirty="0">
                <a:solidFill>
                  <a:srgbClr val="CD1D69"/>
                </a:solidFill>
                <a:latin typeface="Helvetica"/>
                <a:cs typeface="Helvetica"/>
              </a:rPr>
              <a:t>IT</a:t>
            </a:r>
            <a:r>
              <a:rPr sz="1577" b="1" spc="-33" dirty="0">
                <a:solidFill>
                  <a:srgbClr val="CD1D69"/>
                </a:solidFill>
                <a:latin typeface="Helvetica"/>
                <a:cs typeface="Helvetica"/>
              </a:rPr>
              <a:t> </a:t>
            </a:r>
            <a:r>
              <a:rPr sz="1486" b="1" spc="-39" dirty="0">
                <a:solidFill>
                  <a:srgbClr val="CD1D69"/>
                </a:solidFill>
                <a:latin typeface="Helvetica"/>
                <a:cs typeface="Helvetica"/>
              </a:rPr>
              <a:t>Amministrazione</a:t>
            </a:r>
            <a:endParaRPr sz="1486">
              <a:latin typeface="Helvetica"/>
              <a:cs typeface="Helvetic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13864" y="6079698"/>
            <a:ext cx="10377875" cy="0"/>
          </a:xfrm>
          <a:custGeom>
            <a:avLst/>
            <a:gdLst/>
            <a:ahLst/>
            <a:cxnLst/>
            <a:rect l="l" t="t" r="r" b="b"/>
            <a:pathLst>
              <a:path w="17113885">
                <a:moveTo>
                  <a:pt x="0" y="0"/>
                </a:moveTo>
                <a:lnTo>
                  <a:pt x="17113709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" name="object 87"/>
          <p:cNvSpPr/>
          <p:nvPr/>
        </p:nvSpPr>
        <p:spPr>
          <a:xfrm>
            <a:off x="895747" y="382474"/>
            <a:ext cx="1536241" cy="3881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object 88"/>
          <p:cNvSpPr/>
          <p:nvPr/>
        </p:nvSpPr>
        <p:spPr>
          <a:xfrm>
            <a:off x="2535850" y="652704"/>
            <a:ext cx="8755983" cy="0"/>
          </a:xfrm>
          <a:custGeom>
            <a:avLst/>
            <a:gdLst/>
            <a:ahLst/>
            <a:cxnLst/>
            <a:rect l="l" t="t" r="r" b="b"/>
            <a:pathLst>
              <a:path w="14439265">
                <a:moveTo>
                  <a:pt x="0" y="0"/>
                </a:moveTo>
                <a:lnTo>
                  <a:pt x="14438942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4294967295"/>
          </p:nvPr>
        </p:nvSpPr>
        <p:spPr>
          <a:xfrm>
            <a:off x="10876514" y="6213412"/>
            <a:ext cx="137082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513"/>
              </a:lnSpc>
            </a:pPr>
            <a:fld id="{81D60167-4931-47E6-BA6A-407CBD079E47}" type="slidenum">
              <a:rPr spc="3" dirty="0"/>
              <a:pPr marL="15403">
                <a:lnSpc>
                  <a:spcPts val="1513"/>
                </a:lnSpc>
              </a:pPr>
              <a:t>3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74248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magine 66" descr="ASSIST_conf lomb_presentazione_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116763" y="4732138"/>
            <a:ext cx="675403" cy="675403"/>
          </a:xfrm>
          <a:custGeom>
            <a:avLst/>
            <a:gdLst/>
            <a:ahLst/>
            <a:cxnLst/>
            <a:rect l="l" t="t" r="r" b="b"/>
            <a:pathLst>
              <a:path w="1113789" h="1113790">
                <a:moveTo>
                  <a:pt x="556632" y="0"/>
                </a:moveTo>
                <a:lnTo>
                  <a:pt x="508675" y="2047"/>
                </a:lnTo>
                <a:lnTo>
                  <a:pt x="461838" y="8076"/>
                </a:lnTo>
                <a:lnTo>
                  <a:pt x="416288" y="17918"/>
                </a:lnTo>
                <a:lnTo>
                  <a:pt x="372193" y="31405"/>
                </a:lnTo>
                <a:lnTo>
                  <a:pt x="329723" y="48370"/>
                </a:lnTo>
                <a:lnTo>
                  <a:pt x="289046" y="68642"/>
                </a:lnTo>
                <a:lnTo>
                  <a:pt x="250330" y="92054"/>
                </a:lnTo>
                <a:lnTo>
                  <a:pt x="213743" y="118438"/>
                </a:lnTo>
                <a:lnTo>
                  <a:pt x="179454" y="147624"/>
                </a:lnTo>
                <a:lnTo>
                  <a:pt x="147631" y="179445"/>
                </a:lnTo>
                <a:lnTo>
                  <a:pt x="118443" y="213732"/>
                </a:lnTo>
                <a:lnTo>
                  <a:pt x="92058" y="250317"/>
                </a:lnTo>
                <a:lnTo>
                  <a:pt x="68645" y="289031"/>
                </a:lnTo>
                <a:lnTo>
                  <a:pt x="48372" y="329706"/>
                </a:lnTo>
                <a:lnTo>
                  <a:pt x="31407" y="372174"/>
                </a:lnTo>
                <a:lnTo>
                  <a:pt x="17919" y="416265"/>
                </a:lnTo>
                <a:lnTo>
                  <a:pt x="8076" y="461813"/>
                </a:lnTo>
                <a:lnTo>
                  <a:pt x="2047" y="508647"/>
                </a:lnTo>
                <a:lnTo>
                  <a:pt x="0" y="556600"/>
                </a:lnTo>
                <a:lnTo>
                  <a:pt x="2047" y="604557"/>
                </a:lnTo>
                <a:lnTo>
                  <a:pt x="8076" y="651393"/>
                </a:lnTo>
                <a:lnTo>
                  <a:pt x="17919" y="696942"/>
                </a:lnTo>
                <a:lnTo>
                  <a:pt x="31407" y="741035"/>
                </a:lnTo>
                <a:lnTo>
                  <a:pt x="48372" y="783503"/>
                </a:lnTo>
                <a:lnTo>
                  <a:pt x="68645" y="824179"/>
                </a:lnTo>
                <a:lnTo>
                  <a:pt x="92058" y="862893"/>
                </a:lnTo>
                <a:lnTo>
                  <a:pt x="118443" y="899477"/>
                </a:lnTo>
                <a:lnTo>
                  <a:pt x="147631" y="933764"/>
                </a:lnTo>
                <a:lnTo>
                  <a:pt x="179454" y="965584"/>
                </a:lnTo>
                <a:lnTo>
                  <a:pt x="213743" y="994770"/>
                </a:lnTo>
                <a:lnTo>
                  <a:pt x="250330" y="1021152"/>
                </a:lnTo>
                <a:lnTo>
                  <a:pt x="289046" y="1044563"/>
                </a:lnTo>
                <a:lnTo>
                  <a:pt x="329723" y="1064834"/>
                </a:lnTo>
                <a:lnTo>
                  <a:pt x="372193" y="1081797"/>
                </a:lnTo>
                <a:lnTo>
                  <a:pt x="416288" y="1095284"/>
                </a:lnTo>
                <a:lnTo>
                  <a:pt x="461838" y="1105126"/>
                </a:lnTo>
                <a:lnTo>
                  <a:pt x="508675" y="1111154"/>
                </a:lnTo>
                <a:lnTo>
                  <a:pt x="556632" y="1113201"/>
                </a:lnTo>
                <a:lnTo>
                  <a:pt x="604588" y="1111154"/>
                </a:lnTo>
                <a:lnTo>
                  <a:pt x="651425" y="1105126"/>
                </a:lnTo>
                <a:lnTo>
                  <a:pt x="696974" y="1095284"/>
                </a:lnTo>
                <a:lnTo>
                  <a:pt x="705767" y="1092595"/>
                </a:lnTo>
                <a:lnTo>
                  <a:pt x="556632" y="1092595"/>
                </a:lnTo>
                <a:lnTo>
                  <a:pt x="507914" y="1090400"/>
                </a:lnTo>
                <a:lnTo>
                  <a:pt x="460407" y="1083944"/>
                </a:lnTo>
                <a:lnTo>
                  <a:pt x="414303" y="1073416"/>
                </a:lnTo>
                <a:lnTo>
                  <a:pt x="369791" y="1059008"/>
                </a:lnTo>
                <a:lnTo>
                  <a:pt x="327063" y="1040911"/>
                </a:lnTo>
                <a:lnTo>
                  <a:pt x="286310" y="1019313"/>
                </a:lnTo>
                <a:lnTo>
                  <a:pt x="247720" y="994408"/>
                </a:lnTo>
                <a:lnTo>
                  <a:pt x="211487" y="966384"/>
                </a:lnTo>
                <a:lnTo>
                  <a:pt x="177799" y="935433"/>
                </a:lnTo>
                <a:lnTo>
                  <a:pt x="146848" y="901745"/>
                </a:lnTo>
                <a:lnTo>
                  <a:pt x="118824" y="865512"/>
                </a:lnTo>
                <a:lnTo>
                  <a:pt x="93919" y="826923"/>
                </a:lnTo>
                <a:lnTo>
                  <a:pt x="72322" y="786169"/>
                </a:lnTo>
                <a:lnTo>
                  <a:pt x="54224" y="743441"/>
                </a:lnTo>
                <a:lnTo>
                  <a:pt x="39816" y="698929"/>
                </a:lnTo>
                <a:lnTo>
                  <a:pt x="29288" y="652825"/>
                </a:lnTo>
                <a:lnTo>
                  <a:pt x="22832" y="605318"/>
                </a:lnTo>
                <a:lnTo>
                  <a:pt x="20638" y="556600"/>
                </a:lnTo>
                <a:lnTo>
                  <a:pt x="22832" y="507889"/>
                </a:lnTo>
                <a:lnTo>
                  <a:pt x="29288" y="460388"/>
                </a:lnTo>
                <a:lnTo>
                  <a:pt x="39816" y="414288"/>
                </a:lnTo>
                <a:lnTo>
                  <a:pt x="54224" y="369780"/>
                </a:lnTo>
                <a:lnTo>
                  <a:pt x="72322" y="327054"/>
                </a:lnTo>
                <a:lnTo>
                  <a:pt x="93919" y="286302"/>
                </a:lnTo>
                <a:lnTo>
                  <a:pt x="118824" y="247714"/>
                </a:lnTo>
                <a:lnTo>
                  <a:pt x="146848" y="211481"/>
                </a:lnTo>
                <a:lnTo>
                  <a:pt x="177799" y="177794"/>
                </a:lnTo>
                <a:lnTo>
                  <a:pt x="211487" y="146843"/>
                </a:lnTo>
                <a:lnTo>
                  <a:pt x="247720" y="118818"/>
                </a:lnTo>
                <a:lnTo>
                  <a:pt x="286310" y="93912"/>
                </a:lnTo>
                <a:lnTo>
                  <a:pt x="327063" y="72314"/>
                </a:lnTo>
                <a:lnTo>
                  <a:pt x="369791" y="54215"/>
                </a:lnTo>
                <a:lnTo>
                  <a:pt x="414303" y="39807"/>
                </a:lnTo>
                <a:lnTo>
                  <a:pt x="460407" y="29279"/>
                </a:lnTo>
                <a:lnTo>
                  <a:pt x="507914" y="22822"/>
                </a:lnTo>
                <a:lnTo>
                  <a:pt x="556632" y="20627"/>
                </a:lnTo>
                <a:lnTo>
                  <a:pt x="705830" y="20627"/>
                </a:lnTo>
                <a:lnTo>
                  <a:pt x="696974" y="17918"/>
                </a:lnTo>
                <a:lnTo>
                  <a:pt x="651425" y="8076"/>
                </a:lnTo>
                <a:lnTo>
                  <a:pt x="604588" y="2047"/>
                </a:lnTo>
                <a:lnTo>
                  <a:pt x="556632" y="0"/>
                </a:lnTo>
                <a:close/>
              </a:path>
              <a:path w="1113789" h="1113790">
                <a:moveTo>
                  <a:pt x="705830" y="20627"/>
                </a:moveTo>
                <a:lnTo>
                  <a:pt x="556632" y="20627"/>
                </a:lnTo>
                <a:lnTo>
                  <a:pt x="605350" y="22822"/>
                </a:lnTo>
                <a:lnTo>
                  <a:pt x="652856" y="29279"/>
                </a:lnTo>
                <a:lnTo>
                  <a:pt x="698961" y="39807"/>
                </a:lnTo>
                <a:lnTo>
                  <a:pt x="743472" y="54215"/>
                </a:lnTo>
                <a:lnTo>
                  <a:pt x="786200" y="72314"/>
                </a:lnTo>
                <a:lnTo>
                  <a:pt x="826954" y="93912"/>
                </a:lnTo>
                <a:lnTo>
                  <a:pt x="865543" y="118818"/>
                </a:lnTo>
                <a:lnTo>
                  <a:pt x="901777" y="146843"/>
                </a:lnTo>
                <a:lnTo>
                  <a:pt x="935464" y="177794"/>
                </a:lnTo>
                <a:lnTo>
                  <a:pt x="966415" y="211481"/>
                </a:lnTo>
                <a:lnTo>
                  <a:pt x="994439" y="247714"/>
                </a:lnTo>
                <a:lnTo>
                  <a:pt x="1019345" y="286302"/>
                </a:lnTo>
                <a:lnTo>
                  <a:pt x="1040942" y="327054"/>
                </a:lnTo>
                <a:lnTo>
                  <a:pt x="1059040" y="369780"/>
                </a:lnTo>
                <a:lnTo>
                  <a:pt x="1073448" y="414288"/>
                </a:lnTo>
                <a:lnTo>
                  <a:pt x="1083975" y="460388"/>
                </a:lnTo>
                <a:lnTo>
                  <a:pt x="1090431" y="507889"/>
                </a:lnTo>
                <a:lnTo>
                  <a:pt x="1092626" y="556600"/>
                </a:lnTo>
                <a:lnTo>
                  <a:pt x="1090431" y="605318"/>
                </a:lnTo>
                <a:lnTo>
                  <a:pt x="1083975" y="652825"/>
                </a:lnTo>
                <a:lnTo>
                  <a:pt x="1073448" y="698929"/>
                </a:lnTo>
                <a:lnTo>
                  <a:pt x="1059040" y="743441"/>
                </a:lnTo>
                <a:lnTo>
                  <a:pt x="1040942" y="786169"/>
                </a:lnTo>
                <a:lnTo>
                  <a:pt x="1019345" y="826923"/>
                </a:lnTo>
                <a:lnTo>
                  <a:pt x="994439" y="865512"/>
                </a:lnTo>
                <a:lnTo>
                  <a:pt x="966415" y="901745"/>
                </a:lnTo>
                <a:lnTo>
                  <a:pt x="935464" y="935433"/>
                </a:lnTo>
                <a:lnTo>
                  <a:pt x="901777" y="966384"/>
                </a:lnTo>
                <a:lnTo>
                  <a:pt x="865543" y="994408"/>
                </a:lnTo>
                <a:lnTo>
                  <a:pt x="826954" y="1019313"/>
                </a:lnTo>
                <a:lnTo>
                  <a:pt x="786200" y="1040911"/>
                </a:lnTo>
                <a:lnTo>
                  <a:pt x="743472" y="1059008"/>
                </a:lnTo>
                <a:lnTo>
                  <a:pt x="698961" y="1073416"/>
                </a:lnTo>
                <a:lnTo>
                  <a:pt x="652856" y="1083944"/>
                </a:lnTo>
                <a:lnTo>
                  <a:pt x="605350" y="1090400"/>
                </a:lnTo>
                <a:lnTo>
                  <a:pt x="556632" y="1092595"/>
                </a:lnTo>
                <a:lnTo>
                  <a:pt x="705767" y="1092595"/>
                </a:lnTo>
                <a:lnTo>
                  <a:pt x="783535" y="1064834"/>
                </a:lnTo>
                <a:lnTo>
                  <a:pt x="824210" y="1044563"/>
                </a:lnTo>
                <a:lnTo>
                  <a:pt x="862924" y="1021152"/>
                </a:lnTo>
                <a:lnTo>
                  <a:pt x="899509" y="994770"/>
                </a:lnTo>
                <a:lnTo>
                  <a:pt x="933795" y="965584"/>
                </a:lnTo>
                <a:lnTo>
                  <a:pt x="965616" y="933764"/>
                </a:lnTo>
                <a:lnTo>
                  <a:pt x="994801" y="899477"/>
                </a:lnTo>
                <a:lnTo>
                  <a:pt x="1021183" y="862893"/>
                </a:lnTo>
                <a:lnTo>
                  <a:pt x="1044595" y="824179"/>
                </a:lnTo>
                <a:lnTo>
                  <a:pt x="1064866" y="783503"/>
                </a:lnTo>
                <a:lnTo>
                  <a:pt x="1081829" y="741035"/>
                </a:lnTo>
                <a:lnTo>
                  <a:pt x="1095315" y="696942"/>
                </a:lnTo>
                <a:lnTo>
                  <a:pt x="1105157" y="651393"/>
                </a:lnTo>
                <a:lnTo>
                  <a:pt x="1111186" y="604557"/>
                </a:lnTo>
                <a:lnTo>
                  <a:pt x="1113233" y="556600"/>
                </a:lnTo>
                <a:lnTo>
                  <a:pt x="1111186" y="508647"/>
                </a:lnTo>
                <a:lnTo>
                  <a:pt x="1105157" y="461813"/>
                </a:lnTo>
                <a:lnTo>
                  <a:pt x="1095315" y="416265"/>
                </a:lnTo>
                <a:lnTo>
                  <a:pt x="1081829" y="372174"/>
                </a:lnTo>
                <a:lnTo>
                  <a:pt x="1064866" y="329706"/>
                </a:lnTo>
                <a:lnTo>
                  <a:pt x="1044595" y="289031"/>
                </a:lnTo>
                <a:lnTo>
                  <a:pt x="1021183" y="250317"/>
                </a:lnTo>
                <a:lnTo>
                  <a:pt x="994801" y="213732"/>
                </a:lnTo>
                <a:lnTo>
                  <a:pt x="965616" y="179445"/>
                </a:lnTo>
                <a:lnTo>
                  <a:pt x="933795" y="147624"/>
                </a:lnTo>
                <a:lnTo>
                  <a:pt x="899509" y="118438"/>
                </a:lnTo>
                <a:lnTo>
                  <a:pt x="862924" y="92054"/>
                </a:lnTo>
                <a:lnTo>
                  <a:pt x="824210" y="68642"/>
                </a:lnTo>
                <a:lnTo>
                  <a:pt x="783535" y="48370"/>
                </a:lnTo>
                <a:lnTo>
                  <a:pt x="741066" y="31405"/>
                </a:lnTo>
                <a:lnTo>
                  <a:pt x="705830" y="20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3168893" y="3258776"/>
            <a:ext cx="773191" cy="773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3180687" y="3269634"/>
            <a:ext cx="675403" cy="675403"/>
          </a:xfrm>
          <a:custGeom>
            <a:avLst/>
            <a:gdLst/>
            <a:ahLst/>
            <a:cxnLst/>
            <a:rect l="l" t="t" r="r" b="b"/>
            <a:pathLst>
              <a:path w="1113789" h="1113790">
                <a:moveTo>
                  <a:pt x="556632" y="0"/>
                </a:moveTo>
                <a:lnTo>
                  <a:pt x="508675" y="2046"/>
                </a:lnTo>
                <a:lnTo>
                  <a:pt x="461838" y="8075"/>
                </a:lnTo>
                <a:lnTo>
                  <a:pt x="416288" y="17917"/>
                </a:lnTo>
                <a:lnTo>
                  <a:pt x="372193" y="31403"/>
                </a:lnTo>
                <a:lnTo>
                  <a:pt x="329723" y="48366"/>
                </a:lnTo>
                <a:lnTo>
                  <a:pt x="289046" y="68638"/>
                </a:lnTo>
                <a:lnTo>
                  <a:pt x="250330" y="92049"/>
                </a:lnTo>
                <a:lnTo>
                  <a:pt x="213743" y="118431"/>
                </a:lnTo>
                <a:lnTo>
                  <a:pt x="179454" y="147617"/>
                </a:lnTo>
                <a:lnTo>
                  <a:pt x="147631" y="179437"/>
                </a:lnTo>
                <a:lnTo>
                  <a:pt x="118443" y="213723"/>
                </a:lnTo>
                <a:lnTo>
                  <a:pt x="92058" y="250308"/>
                </a:lnTo>
                <a:lnTo>
                  <a:pt x="68645" y="289022"/>
                </a:lnTo>
                <a:lnTo>
                  <a:pt x="48372" y="329697"/>
                </a:lnTo>
                <a:lnTo>
                  <a:pt x="31407" y="372166"/>
                </a:lnTo>
                <a:lnTo>
                  <a:pt x="17919" y="416258"/>
                </a:lnTo>
                <a:lnTo>
                  <a:pt x="8076" y="461807"/>
                </a:lnTo>
                <a:lnTo>
                  <a:pt x="2047" y="508644"/>
                </a:lnTo>
                <a:lnTo>
                  <a:pt x="0" y="556600"/>
                </a:lnTo>
                <a:lnTo>
                  <a:pt x="2047" y="604561"/>
                </a:lnTo>
                <a:lnTo>
                  <a:pt x="8076" y="651402"/>
                </a:lnTo>
                <a:lnTo>
                  <a:pt x="17919" y="696954"/>
                </a:lnTo>
                <a:lnTo>
                  <a:pt x="31407" y="741049"/>
                </a:lnTo>
                <a:lnTo>
                  <a:pt x="48372" y="783519"/>
                </a:lnTo>
                <a:lnTo>
                  <a:pt x="68645" y="824195"/>
                </a:lnTo>
                <a:lnTo>
                  <a:pt x="92058" y="862910"/>
                </a:lnTo>
                <a:lnTo>
                  <a:pt x="118443" y="899495"/>
                </a:lnTo>
                <a:lnTo>
                  <a:pt x="147631" y="933781"/>
                </a:lnTo>
                <a:lnTo>
                  <a:pt x="179454" y="965601"/>
                </a:lnTo>
                <a:lnTo>
                  <a:pt x="213743" y="994786"/>
                </a:lnTo>
                <a:lnTo>
                  <a:pt x="250330" y="1021167"/>
                </a:lnTo>
                <a:lnTo>
                  <a:pt x="289046" y="1044578"/>
                </a:lnTo>
                <a:lnTo>
                  <a:pt x="329723" y="1064848"/>
                </a:lnTo>
                <a:lnTo>
                  <a:pt x="372193" y="1081810"/>
                </a:lnTo>
                <a:lnTo>
                  <a:pt x="416288" y="1095296"/>
                </a:lnTo>
                <a:lnTo>
                  <a:pt x="461838" y="1105137"/>
                </a:lnTo>
                <a:lnTo>
                  <a:pt x="508675" y="1111165"/>
                </a:lnTo>
                <a:lnTo>
                  <a:pt x="556632" y="1113212"/>
                </a:lnTo>
                <a:lnTo>
                  <a:pt x="604588" y="1111165"/>
                </a:lnTo>
                <a:lnTo>
                  <a:pt x="651425" y="1105137"/>
                </a:lnTo>
                <a:lnTo>
                  <a:pt x="696974" y="1095296"/>
                </a:lnTo>
                <a:lnTo>
                  <a:pt x="705703" y="1092626"/>
                </a:lnTo>
                <a:lnTo>
                  <a:pt x="556632" y="1092626"/>
                </a:lnTo>
                <a:lnTo>
                  <a:pt x="507914" y="1090431"/>
                </a:lnTo>
                <a:lnTo>
                  <a:pt x="460407" y="1083974"/>
                </a:lnTo>
                <a:lnTo>
                  <a:pt x="414303" y="1073446"/>
                </a:lnTo>
                <a:lnTo>
                  <a:pt x="369791" y="1059037"/>
                </a:lnTo>
                <a:lnTo>
                  <a:pt x="327063" y="1040938"/>
                </a:lnTo>
                <a:lnTo>
                  <a:pt x="286310" y="1019339"/>
                </a:lnTo>
                <a:lnTo>
                  <a:pt x="247720" y="994431"/>
                </a:lnTo>
                <a:lnTo>
                  <a:pt x="211487" y="966406"/>
                </a:lnTo>
                <a:lnTo>
                  <a:pt x="177799" y="935453"/>
                </a:lnTo>
                <a:lnTo>
                  <a:pt x="146848" y="901763"/>
                </a:lnTo>
                <a:lnTo>
                  <a:pt x="118824" y="865527"/>
                </a:lnTo>
                <a:lnTo>
                  <a:pt x="93919" y="826935"/>
                </a:lnTo>
                <a:lnTo>
                  <a:pt x="72322" y="786179"/>
                </a:lnTo>
                <a:lnTo>
                  <a:pt x="54224" y="743449"/>
                </a:lnTo>
                <a:lnTo>
                  <a:pt x="39816" y="698935"/>
                </a:lnTo>
                <a:lnTo>
                  <a:pt x="29288" y="652829"/>
                </a:lnTo>
                <a:lnTo>
                  <a:pt x="22832" y="605320"/>
                </a:lnTo>
                <a:lnTo>
                  <a:pt x="20638" y="556600"/>
                </a:lnTo>
                <a:lnTo>
                  <a:pt x="22832" y="507885"/>
                </a:lnTo>
                <a:lnTo>
                  <a:pt x="29288" y="460381"/>
                </a:lnTo>
                <a:lnTo>
                  <a:pt x="39816" y="414279"/>
                </a:lnTo>
                <a:lnTo>
                  <a:pt x="54224" y="369768"/>
                </a:lnTo>
                <a:lnTo>
                  <a:pt x="72322" y="327041"/>
                </a:lnTo>
                <a:lnTo>
                  <a:pt x="93919" y="286287"/>
                </a:lnTo>
                <a:lnTo>
                  <a:pt x="118824" y="247698"/>
                </a:lnTo>
                <a:lnTo>
                  <a:pt x="146848" y="211464"/>
                </a:lnTo>
                <a:lnTo>
                  <a:pt x="177799" y="177776"/>
                </a:lnTo>
                <a:lnTo>
                  <a:pt x="211487" y="146824"/>
                </a:lnTo>
                <a:lnTo>
                  <a:pt x="247720" y="118799"/>
                </a:lnTo>
                <a:lnTo>
                  <a:pt x="286310" y="93892"/>
                </a:lnTo>
                <a:lnTo>
                  <a:pt x="327063" y="72294"/>
                </a:lnTo>
                <a:lnTo>
                  <a:pt x="369791" y="54195"/>
                </a:lnTo>
                <a:lnTo>
                  <a:pt x="414303" y="39786"/>
                </a:lnTo>
                <a:lnTo>
                  <a:pt x="460407" y="29258"/>
                </a:lnTo>
                <a:lnTo>
                  <a:pt x="507914" y="22801"/>
                </a:lnTo>
                <a:lnTo>
                  <a:pt x="556632" y="20606"/>
                </a:lnTo>
                <a:lnTo>
                  <a:pt x="705767" y="20606"/>
                </a:lnTo>
                <a:lnTo>
                  <a:pt x="696974" y="17917"/>
                </a:lnTo>
                <a:lnTo>
                  <a:pt x="651425" y="8075"/>
                </a:lnTo>
                <a:lnTo>
                  <a:pt x="604588" y="2046"/>
                </a:lnTo>
                <a:lnTo>
                  <a:pt x="556632" y="0"/>
                </a:lnTo>
                <a:close/>
              </a:path>
              <a:path w="1113789" h="1113790">
                <a:moveTo>
                  <a:pt x="705767" y="20606"/>
                </a:moveTo>
                <a:lnTo>
                  <a:pt x="556632" y="20606"/>
                </a:lnTo>
                <a:lnTo>
                  <a:pt x="605350" y="22801"/>
                </a:lnTo>
                <a:lnTo>
                  <a:pt x="652856" y="29258"/>
                </a:lnTo>
                <a:lnTo>
                  <a:pt x="698961" y="39786"/>
                </a:lnTo>
                <a:lnTo>
                  <a:pt x="743472" y="54195"/>
                </a:lnTo>
                <a:lnTo>
                  <a:pt x="786200" y="72294"/>
                </a:lnTo>
                <a:lnTo>
                  <a:pt x="826954" y="93892"/>
                </a:lnTo>
                <a:lnTo>
                  <a:pt x="865543" y="118799"/>
                </a:lnTo>
                <a:lnTo>
                  <a:pt x="901777" y="146824"/>
                </a:lnTo>
                <a:lnTo>
                  <a:pt x="935464" y="177776"/>
                </a:lnTo>
                <a:lnTo>
                  <a:pt x="966415" y="211464"/>
                </a:lnTo>
                <a:lnTo>
                  <a:pt x="994439" y="247698"/>
                </a:lnTo>
                <a:lnTo>
                  <a:pt x="1019345" y="286287"/>
                </a:lnTo>
                <a:lnTo>
                  <a:pt x="1040942" y="327041"/>
                </a:lnTo>
                <a:lnTo>
                  <a:pt x="1059040" y="369768"/>
                </a:lnTo>
                <a:lnTo>
                  <a:pt x="1073448" y="414279"/>
                </a:lnTo>
                <a:lnTo>
                  <a:pt x="1083975" y="460381"/>
                </a:lnTo>
                <a:lnTo>
                  <a:pt x="1090431" y="507885"/>
                </a:lnTo>
                <a:lnTo>
                  <a:pt x="1092626" y="556600"/>
                </a:lnTo>
                <a:lnTo>
                  <a:pt x="1090431" y="605320"/>
                </a:lnTo>
                <a:lnTo>
                  <a:pt x="1083975" y="652829"/>
                </a:lnTo>
                <a:lnTo>
                  <a:pt x="1073448" y="698935"/>
                </a:lnTo>
                <a:lnTo>
                  <a:pt x="1059040" y="743449"/>
                </a:lnTo>
                <a:lnTo>
                  <a:pt x="1040942" y="786179"/>
                </a:lnTo>
                <a:lnTo>
                  <a:pt x="1019345" y="826935"/>
                </a:lnTo>
                <a:lnTo>
                  <a:pt x="994439" y="865527"/>
                </a:lnTo>
                <a:lnTo>
                  <a:pt x="966415" y="901763"/>
                </a:lnTo>
                <a:lnTo>
                  <a:pt x="935464" y="935453"/>
                </a:lnTo>
                <a:lnTo>
                  <a:pt x="901777" y="966406"/>
                </a:lnTo>
                <a:lnTo>
                  <a:pt x="865543" y="994431"/>
                </a:lnTo>
                <a:lnTo>
                  <a:pt x="826954" y="1019339"/>
                </a:lnTo>
                <a:lnTo>
                  <a:pt x="786200" y="1040938"/>
                </a:lnTo>
                <a:lnTo>
                  <a:pt x="743472" y="1059037"/>
                </a:lnTo>
                <a:lnTo>
                  <a:pt x="698961" y="1073446"/>
                </a:lnTo>
                <a:lnTo>
                  <a:pt x="652856" y="1083974"/>
                </a:lnTo>
                <a:lnTo>
                  <a:pt x="605350" y="1090431"/>
                </a:lnTo>
                <a:lnTo>
                  <a:pt x="556632" y="1092626"/>
                </a:lnTo>
                <a:lnTo>
                  <a:pt x="705703" y="1092626"/>
                </a:lnTo>
                <a:lnTo>
                  <a:pt x="783535" y="1064848"/>
                </a:lnTo>
                <a:lnTo>
                  <a:pt x="824210" y="1044578"/>
                </a:lnTo>
                <a:lnTo>
                  <a:pt x="862924" y="1021167"/>
                </a:lnTo>
                <a:lnTo>
                  <a:pt x="899509" y="994786"/>
                </a:lnTo>
                <a:lnTo>
                  <a:pt x="933795" y="965601"/>
                </a:lnTo>
                <a:lnTo>
                  <a:pt x="965616" y="933781"/>
                </a:lnTo>
                <a:lnTo>
                  <a:pt x="994801" y="899495"/>
                </a:lnTo>
                <a:lnTo>
                  <a:pt x="1021183" y="862910"/>
                </a:lnTo>
                <a:lnTo>
                  <a:pt x="1044595" y="824195"/>
                </a:lnTo>
                <a:lnTo>
                  <a:pt x="1064866" y="783519"/>
                </a:lnTo>
                <a:lnTo>
                  <a:pt x="1081829" y="741049"/>
                </a:lnTo>
                <a:lnTo>
                  <a:pt x="1095315" y="696954"/>
                </a:lnTo>
                <a:lnTo>
                  <a:pt x="1105157" y="651402"/>
                </a:lnTo>
                <a:lnTo>
                  <a:pt x="1111186" y="604561"/>
                </a:lnTo>
                <a:lnTo>
                  <a:pt x="1113233" y="556600"/>
                </a:lnTo>
                <a:lnTo>
                  <a:pt x="1111186" y="508644"/>
                </a:lnTo>
                <a:lnTo>
                  <a:pt x="1105157" y="461807"/>
                </a:lnTo>
                <a:lnTo>
                  <a:pt x="1095315" y="416258"/>
                </a:lnTo>
                <a:lnTo>
                  <a:pt x="1081829" y="372166"/>
                </a:lnTo>
                <a:lnTo>
                  <a:pt x="1064866" y="329697"/>
                </a:lnTo>
                <a:lnTo>
                  <a:pt x="1044595" y="289022"/>
                </a:lnTo>
                <a:lnTo>
                  <a:pt x="1021183" y="250308"/>
                </a:lnTo>
                <a:lnTo>
                  <a:pt x="994801" y="213723"/>
                </a:lnTo>
                <a:lnTo>
                  <a:pt x="965616" y="179437"/>
                </a:lnTo>
                <a:lnTo>
                  <a:pt x="933795" y="147617"/>
                </a:lnTo>
                <a:lnTo>
                  <a:pt x="899509" y="118431"/>
                </a:lnTo>
                <a:lnTo>
                  <a:pt x="862924" y="92049"/>
                </a:lnTo>
                <a:lnTo>
                  <a:pt x="824210" y="68638"/>
                </a:lnTo>
                <a:lnTo>
                  <a:pt x="783535" y="48366"/>
                </a:lnTo>
                <a:lnTo>
                  <a:pt x="741066" y="31403"/>
                </a:lnTo>
                <a:lnTo>
                  <a:pt x="705767" y="20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2900016" y="2381025"/>
            <a:ext cx="675403" cy="675403"/>
          </a:xfrm>
          <a:custGeom>
            <a:avLst/>
            <a:gdLst/>
            <a:ahLst/>
            <a:cxnLst/>
            <a:rect l="l" t="t" r="r" b="b"/>
            <a:pathLst>
              <a:path w="1113789" h="1113789">
                <a:moveTo>
                  <a:pt x="556632" y="0"/>
                </a:moveTo>
                <a:lnTo>
                  <a:pt x="508675" y="2047"/>
                </a:lnTo>
                <a:lnTo>
                  <a:pt x="461838" y="8076"/>
                </a:lnTo>
                <a:lnTo>
                  <a:pt x="416288" y="17919"/>
                </a:lnTo>
                <a:lnTo>
                  <a:pt x="372193" y="31407"/>
                </a:lnTo>
                <a:lnTo>
                  <a:pt x="329723" y="48372"/>
                </a:lnTo>
                <a:lnTo>
                  <a:pt x="289046" y="68645"/>
                </a:lnTo>
                <a:lnTo>
                  <a:pt x="250330" y="92058"/>
                </a:lnTo>
                <a:lnTo>
                  <a:pt x="213743" y="118443"/>
                </a:lnTo>
                <a:lnTo>
                  <a:pt x="179454" y="147631"/>
                </a:lnTo>
                <a:lnTo>
                  <a:pt x="147631" y="179454"/>
                </a:lnTo>
                <a:lnTo>
                  <a:pt x="118443" y="213743"/>
                </a:lnTo>
                <a:lnTo>
                  <a:pt x="92058" y="250330"/>
                </a:lnTo>
                <a:lnTo>
                  <a:pt x="68645" y="289046"/>
                </a:lnTo>
                <a:lnTo>
                  <a:pt x="48372" y="329723"/>
                </a:lnTo>
                <a:lnTo>
                  <a:pt x="31407" y="372193"/>
                </a:lnTo>
                <a:lnTo>
                  <a:pt x="17919" y="416288"/>
                </a:lnTo>
                <a:lnTo>
                  <a:pt x="8076" y="461838"/>
                </a:lnTo>
                <a:lnTo>
                  <a:pt x="2047" y="508675"/>
                </a:lnTo>
                <a:lnTo>
                  <a:pt x="0" y="556632"/>
                </a:lnTo>
                <a:lnTo>
                  <a:pt x="2047" y="604586"/>
                </a:lnTo>
                <a:lnTo>
                  <a:pt x="8076" y="651421"/>
                </a:lnTo>
                <a:lnTo>
                  <a:pt x="17919" y="696969"/>
                </a:lnTo>
                <a:lnTo>
                  <a:pt x="31407" y="741060"/>
                </a:lnTo>
                <a:lnTo>
                  <a:pt x="48372" y="783527"/>
                </a:lnTo>
                <a:lnTo>
                  <a:pt x="68645" y="824201"/>
                </a:lnTo>
                <a:lnTo>
                  <a:pt x="92058" y="862913"/>
                </a:lnTo>
                <a:lnTo>
                  <a:pt x="118443" y="899496"/>
                </a:lnTo>
                <a:lnTo>
                  <a:pt x="147631" y="933782"/>
                </a:lnTo>
                <a:lnTo>
                  <a:pt x="179454" y="965601"/>
                </a:lnTo>
                <a:lnTo>
                  <a:pt x="213743" y="994785"/>
                </a:lnTo>
                <a:lnTo>
                  <a:pt x="250330" y="1021166"/>
                </a:lnTo>
                <a:lnTo>
                  <a:pt x="289046" y="1044576"/>
                </a:lnTo>
                <a:lnTo>
                  <a:pt x="329723" y="1064847"/>
                </a:lnTo>
                <a:lnTo>
                  <a:pt x="372193" y="1081809"/>
                </a:lnTo>
                <a:lnTo>
                  <a:pt x="416288" y="1095295"/>
                </a:lnTo>
                <a:lnTo>
                  <a:pt x="461838" y="1105137"/>
                </a:lnTo>
                <a:lnTo>
                  <a:pt x="508675" y="1111165"/>
                </a:lnTo>
                <a:lnTo>
                  <a:pt x="556632" y="1113212"/>
                </a:lnTo>
                <a:lnTo>
                  <a:pt x="604588" y="1111165"/>
                </a:lnTo>
                <a:lnTo>
                  <a:pt x="651425" y="1105137"/>
                </a:lnTo>
                <a:lnTo>
                  <a:pt x="696974" y="1095295"/>
                </a:lnTo>
                <a:lnTo>
                  <a:pt x="705770" y="1092605"/>
                </a:lnTo>
                <a:lnTo>
                  <a:pt x="556632" y="1092605"/>
                </a:lnTo>
                <a:lnTo>
                  <a:pt x="507914" y="1090411"/>
                </a:lnTo>
                <a:lnTo>
                  <a:pt x="460407" y="1083954"/>
                </a:lnTo>
                <a:lnTo>
                  <a:pt x="414303" y="1073427"/>
                </a:lnTo>
                <a:lnTo>
                  <a:pt x="369791" y="1059019"/>
                </a:lnTo>
                <a:lnTo>
                  <a:pt x="327063" y="1040921"/>
                </a:lnTo>
                <a:lnTo>
                  <a:pt x="286310" y="1019325"/>
                </a:lnTo>
                <a:lnTo>
                  <a:pt x="247720" y="994419"/>
                </a:lnTo>
                <a:lnTo>
                  <a:pt x="211487" y="966396"/>
                </a:lnTo>
                <a:lnTo>
                  <a:pt x="177799" y="935446"/>
                </a:lnTo>
                <a:lnTo>
                  <a:pt x="146848" y="901759"/>
                </a:lnTo>
                <a:lnTo>
                  <a:pt x="118824" y="865527"/>
                </a:lnTo>
                <a:lnTo>
                  <a:pt x="93919" y="826939"/>
                </a:lnTo>
                <a:lnTo>
                  <a:pt x="72322" y="786187"/>
                </a:lnTo>
                <a:lnTo>
                  <a:pt x="54224" y="743461"/>
                </a:lnTo>
                <a:lnTo>
                  <a:pt x="39816" y="698952"/>
                </a:lnTo>
                <a:lnTo>
                  <a:pt x="29288" y="652850"/>
                </a:lnTo>
                <a:lnTo>
                  <a:pt x="22832" y="605347"/>
                </a:lnTo>
                <a:lnTo>
                  <a:pt x="20638" y="556632"/>
                </a:lnTo>
                <a:lnTo>
                  <a:pt x="22832" y="507912"/>
                </a:lnTo>
                <a:lnTo>
                  <a:pt x="29288" y="460403"/>
                </a:lnTo>
                <a:lnTo>
                  <a:pt x="39816" y="414297"/>
                </a:lnTo>
                <a:lnTo>
                  <a:pt x="54224" y="369783"/>
                </a:lnTo>
                <a:lnTo>
                  <a:pt x="72322" y="327053"/>
                </a:lnTo>
                <a:lnTo>
                  <a:pt x="93919" y="286297"/>
                </a:lnTo>
                <a:lnTo>
                  <a:pt x="118824" y="247705"/>
                </a:lnTo>
                <a:lnTo>
                  <a:pt x="146848" y="211469"/>
                </a:lnTo>
                <a:lnTo>
                  <a:pt x="177799" y="177779"/>
                </a:lnTo>
                <a:lnTo>
                  <a:pt x="211487" y="146826"/>
                </a:lnTo>
                <a:lnTo>
                  <a:pt x="247720" y="118801"/>
                </a:lnTo>
                <a:lnTo>
                  <a:pt x="286310" y="93893"/>
                </a:lnTo>
                <a:lnTo>
                  <a:pt x="327063" y="72294"/>
                </a:lnTo>
                <a:lnTo>
                  <a:pt x="369791" y="54195"/>
                </a:lnTo>
                <a:lnTo>
                  <a:pt x="414303" y="39786"/>
                </a:lnTo>
                <a:lnTo>
                  <a:pt x="460407" y="29258"/>
                </a:lnTo>
                <a:lnTo>
                  <a:pt x="507914" y="22801"/>
                </a:lnTo>
                <a:lnTo>
                  <a:pt x="556632" y="20606"/>
                </a:lnTo>
                <a:lnTo>
                  <a:pt x="705759" y="20606"/>
                </a:lnTo>
                <a:lnTo>
                  <a:pt x="696974" y="17919"/>
                </a:lnTo>
                <a:lnTo>
                  <a:pt x="651425" y="8076"/>
                </a:lnTo>
                <a:lnTo>
                  <a:pt x="604588" y="2047"/>
                </a:lnTo>
                <a:lnTo>
                  <a:pt x="556632" y="0"/>
                </a:lnTo>
                <a:close/>
              </a:path>
              <a:path w="1113789" h="1113789">
                <a:moveTo>
                  <a:pt x="705759" y="20606"/>
                </a:moveTo>
                <a:lnTo>
                  <a:pt x="556632" y="20606"/>
                </a:lnTo>
                <a:lnTo>
                  <a:pt x="605350" y="22801"/>
                </a:lnTo>
                <a:lnTo>
                  <a:pt x="652856" y="29258"/>
                </a:lnTo>
                <a:lnTo>
                  <a:pt x="698961" y="39786"/>
                </a:lnTo>
                <a:lnTo>
                  <a:pt x="743472" y="54195"/>
                </a:lnTo>
                <a:lnTo>
                  <a:pt x="786200" y="72294"/>
                </a:lnTo>
                <a:lnTo>
                  <a:pt x="826954" y="93893"/>
                </a:lnTo>
                <a:lnTo>
                  <a:pt x="865543" y="118801"/>
                </a:lnTo>
                <a:lnTo>
                  <a:pt x="901777" y="146826"/>
                </a:lnTo>
                <a:lnTo>
                  <a:pt x="935464" y="177779"/>
                </a:lnTo>
                <a:lnTo>
                  <a:pt x="966415" y="211469"/>
                </a:lnTo>
                <a:lnTo>
                  <a:pt x="994439" y="247705"/>
                </a:lnTo>
                <a:lnTo>
                  <a:pt x="1019345" y="286297"/>
                </a:lnTo>
                <a:lnTo>
                  <a:pt x="1040942" y="327053"/>
                </a:lnTo>
                <a:lnTo>
                  <a:pt x="1059040" y="369783"/>
                </a:lnTo>
                <a:lnTo>
                  <a:pt x="1073448" y="414297"/>
                </a:lnTo>
                <a:lnTo>
                  <a:pt x="1083975" y="460403"/>
                </a:lnTo>
                <a:lnTo>
                  <a:pt x="1090431" y="507912"/>
                </a:lnTo>
                <a:lnTo>
                  <a:pt x="1092626" y="556632"/>
                </a:lnTo>
                <a:lnTo>
                  <a:pt x="1090431" y="605347"/>
                </a:lnTo>
                <a:lnTo>
                  <a:pt x="1083975" y="652850"/>
                </a:lnTo>
                <a:lnTo>
                  <a:pt x="1073448" y="698952"/>
                </a:lnTo>
                <a:lnTo>
                  <a:pt x="1059040" y="743461"/>
                </a:lnTo>
                <a:lnTo>
                  <a:pt x="1040942" y="786187"/>
                </a:lnTo>
                <a:lnTo>
                  <a:pt x="1019345" y="826939"/>
                </a:lnTo>
                <a:lnTo>
                  <a:pt x="994439" y="865527"/>
                </a:lnTo>
                <a:lnTo>
                  <a:pt x="966415" y="901759"/>
                </a:lnTo>
                <a:lnTo>
                  <a:pt x="935464" y="935446"/>
                </a:lnTo>
                <a:lnTo>
                  <a:pt x="901777" y="966396"/>
                </a:lnTo>
                <a:lnTo>
                  <a:pt x="865543" y="994419"/>
                </a:lnTo>
                <a:lnTo>
                  <a:pt x="826954" y="1019325"/>
                </a:lnTo>
                <a:lnTo>
                  <a:pt x="786200" y="1040921"/>
                </a:lnTo>
                <a:lnTo>
                  <a:pt x="743472" y="1059019"/>
                </a:lnTo>
                <a:lnTo>
                  <a:pt x="698961" y="1073427"/>
                </a:lnTo>
                <a:lnTo>
                  <a:pt x="652856" y="1083954"/>
                </a:lnTo>
                <a:lnTo>
                  <a:pt x="605350" y="1090411"/>
                </a:lnTo>
                <a:lnTo>
                  <a:pt x="556632" y="1092605"/>
                </a:lnTo>
                <a:lnTo>
                  <a:pt x="705770" y="1092605"/>
                </a:lnTo>
                <a:lnTo>
                  <a:pt x="783535" y="1064847"/>
                </a:lnTo>
                <a:lnTo>
                  <a:pt x="824210" y="1044576"/>
                </a:lnTo>
                <a:lnTo>
                  <a:pt x="862924" y="1021166"/>
                </a:lnTo>
                <a:lnTo>
                  <a:pt x="899509" y="994785"/>
                </a:lnTo>
                <a:lnTo>
                  <a:pt x="933795" y="965601"/>
                </a:lnTo>
                <a:lnTo>
                  <a:pt x="965616" y="933782"/>
                </a:lnTo>
                <a:lnTo>
                  <a:pt x="994801" y="899496"/>
                </a:lnTo>
                <a:lnTo>
                  <a:pt x="1021183" y="862913"/>
                </a:lnTo>
                <a:lnTo>
                  <a:pt x="1044595" y="824201"/>
                </a:lnTo>
                <a:lnTo>
                  <a:pt x="1064866" y="783527"/>
                </a:lnTo>
                <a:lnTo>
                  <a:pt x="1081829" y="741060"/>
                </a:lnTo>
                <a:lnTo>
                  <a:pt x="1095315" y="696969"/>
                </a:lnTo>
                <a:lnTo>
                  <a:pt x="1105157" y="651421"/>
                </a:lnTo>
                <a:lnTo>
                  <a:pt x="1111186" y="604586"/>
                </a:lnTo>
                <a:lnTo>
                  <a:pt x="1113233" y="556632"/>
                </a:lnTo>
                <a:lnTo>
                  <a:pt x="1111186" y="508675"/>
                </a:lnTo>
                <a:lnTo>
                  <a:pt x="1105157" y="461838"/>
                </a:lnTo>
                <a:lnTo>
                  <a:pt x="1095315" y="416288"/>
                </a:lnTo>
                <a:lnTo>
                  <a:pt x="1081829" y="372193"/>
                </a:lnTo>
                <a:lnTo>
                  <a:pt x="1064866" y="329723"/>
                </a:lnTo>
                <a:lnTo>
                  <a:pt x="1044595" y="289046"/>
                </a:lnTo>
                <a:lnTo>
                  <a:pt x="1021183" y="250330"/>
                </a:lnTo>
                <a:lnTo>
                  <a:pt x="994801" y="213743"/>
                </a:lnTo>
                <a:lnTo>
                  <a:pt x="965616" y="179454"/>
                </a:lnTo>
                <a:lnTo>
                  <a:pt x="933795" y="147631"/>
                </a:lnTo>
                <a:lnTo>
                  <a:pt x="899509" y="118443"/>
                </a:lnTo>
                <a:lnTo>
                  <a:pt x="862924" y="92058"/>
                </a:lnTo>
                <a:lnTo>
                  <a:pt x="824210" y="68645"/>
                </a:lnTo>
                <a:lnTo>
                  <a:pt x="783535" y="48372"/>
                </a:lnTo>
                <a:lnTo>
                  <a:pt x="741066" y="31407"/>
                </a:lnTo>
                <a:lnTo>
                  <a:pt x="705759" y="20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2864001" y="4166750"/>
            <a:ext cx="675403" cy="675403"/>
          </a:xfrm>
          <a:custGeom>
            <a:avLst/>
            <a:gdLst/>
            <a:ahLst/>
            <a:cxnLst/>
            <a:rect l="l" t="t" r="r" b="b"/>
            <a:pathLst>
              <a:path w="1113789" h="1113790">
                <a:moveTo>
                  <a:pt x="556632" y="0"/>
                </a:moveTo>
                <a:lnTo>
                  <a:pt x="508675" y="2047"/>
                </a:lnTo>
                <a:lnTo>
                  <a:pt x="461838" y="8076"/>
                </a:lnTo>
                <a:lnTo>
                  <a:pt x="416288" y="17918"/>
                </a:lnTo>
                <a:lnTo>
                  <a:pt x="372193" y="31406"/>
                </a:lnTo>
                <a:lnTo>
                  <a:pt x="329723" y="48370"/>
                </a:lnTo>
                <a:lnTo>
                  <a:pt x="289046" y="68643"/>
                </a:lnTo>
                <a:lnTo>
                  <a:pt x="250330" y="92055"/>
                </a:lnTo>
                <a:lnTo>
                  <a:pt x="213743" y="118439"/>
                </a:lnTo>
                <a:lnTo>
                  <a:pt x="179454" y="147626"/>
                </a:lnTo>
                <a:lnTo>
                  <a:pt x="147631" y="179448"/>
                </a:lnTo>
                <a:lnTo>
                  <a:pt x="118443" y="213736"/>
                </a:lnTo>
                <a:lnTo>
                  <a:pt x="92058" y="250322"/>
                </a:lnTo>
                <a:lnTo>
                  <a:pt x="68645" y="289038"/>
                </a:lnTo>
                <a:lnTo>
                  <a:pt x="48372" y="329715"/>
                </a:lnTo>
                <a:lnTo>
                  <a:pt x="31407" y="372184"/>
                </a:lnTo>
                <a:lnTo>
                  <a:pt x="17919" y="416278"/>
                </a:lnTo>
                <a:lnTo>
                  <a:pt x="8076" y="461828"/>
                </a:lnTo>
                <a:lnTo>
                  <a:pt x="2047" y="508665"/>
                </a:lnTo>
                <a:lnTo>
                  <a:pt x="0" y="556621"/>
                </a:lnTo>
                <a:lnTo>
                  <a:pt x="2047" y="604575"/>
                </a:lnTo>
                <a:lnTo>
                  <a:pt x="8076" y="651409"/>
                </a:lnTo>
                <a:lnTo>
                  <a:pt x="17919" y="696957"/>
                </a:lnTo>
                <a:lnTo>
                  <a:pt x="31407" y="741049"/>
                </a:lnTo>
                <a:lnTo>
                  <a:pt x="48372" y="783517"/>
                </a:lnTo>
                <a:lnTo>
                  <a:pt x="68645" y="824193"/>
                </a:lnTo>
                <a:lnTo>
                  <a:pt x="92058" y="862908"/>
                </a:lnTo>
                <a:lnTo>
                  <a:pt x="118443" y="899493"/>
                </a:lnTo>
                <a:lnTo>
                  <a:pt x="147631" y="933781"/>
                </a:lnTo>
                <a:lnTo>
                  <a:pt x="179454" y="965603"/>
                </a:lnTo>
                <a:lnTo>
                  <a:pt x="213743" y="994791"/>
                </a:lnTo>
                <a:lnTo>
                  <a:pt x="250330" y="1021175"/>
                </a:lnTo>
                <a:lnTo>
                  <a:pt x="289046" y="1044588"/>
                </a:lnTo>
                <a:lnTo>
                  <a:pt x="329723" y="1064861"/>
                </a:lnTo>
                <a:lnTo>
                  <a:pt x="372193" y="1081825"/>
                </a:lnTo>
                <a:lnTo>
                  <a:pt x="416288" y="1095313"/>
                </a:lnTo>
                <a:lnTo>
                  <a:pt x="461838" y="1105156"/>
                </a:lnTo>
                <a:lnTo>
                  <a:pt x="508675" y="1111185"/>
                </a:lnTo>
                <a:lnTo>
                  <a:pt x="556632" y="1113233"/>
                </a:lnTo>
                <a:lnTo>
                  <a:pt x="604588" y="1111185"/>
                </a:lnTo>
                <a:lnTo>
                  <a:pt x="651425" y="1105156"/>
                </a:lnTo>
                <a:lnTo>
                  <a:pt x="696974" y="1095313"/>
                </a:lnTo>
                <a:lnTo>
                  <a:pt x="705862" y="1092595"/>
                </a:lnTo>
                <a:lnTo>
                  <a:pt x="556632" y="1092595"/>
                </a:lnTo>
                <a:lnTo>
                  <a:pt x="507914" y="1090400"/>
                </a:lnTo>
                <a:lnTo>
                  <a:pt x="460407" y="1083944"/>
                </a:lnTo>
                <a:lnTo>
                  <a:pt x="414303" y="1073416"/>
                </a:lnTo>
                <a:lnTo>
                  <a:pt x="369791" y="1059009"/>
                </a:lnTo>
                <a:lnTo>
                  <a:pt x="327063" y="1040911"/>
                </a:lnTo>
                <a:lnTo>
                  <a:pt x="286310" y="1019314"/>
                </a:lnTo>
                <a:lnTo>
                  <a:pt x="247720" y="994409"/>
                </a:lnTo>
                <a:lnTo>
                  <a:pt x="211487" y="966386"/>
                </a:lnTo>
                <a:lnTo>
                  <a:pt x="177799" y="935436"/>
                </a:lnTo>
                <a:lnTo>
                  <a:pt x="146848" y="901749"/>
                </a:lnTo>
                <a:lnTo>
                  <a:pt x="118824" y="865516"/>
                </a:lnTo>
                <a:lnTo>
                  <a:pt x="93919" y="826929"/>
                </a:lnTo>
                <a:lnTo>
                  <a:pt x="72322" y="786177"/>
                </a:lnTo>
                <a:lnTo>
                  <a:pt x="54224" y="743451"/>
                </a:lnTo>
                <a:lnTo>
                  <a:pt x="39816" y="698941"/>
                </a:lnTo>
                <a:lnTo>
                  <a:pt x="29288" y="652840"/>
                </a:lnTo>
                <a:lnTo>
                  <a:pt x="22832" y="605336"/>
                </a:lnTo>
                <a:lnTo>
                  <a:pt x="20638" y="556621"/>
                </a:lnTo>
                <a:lnTo>
                  <a:pt x="22832" y="507906"/>
                </a:lnTo>
                <a:lnTo>
                  <a:pt x="29288" y="460402"/>
                </a:lnTo>
                <a:lnTo>
                  <a:pt x="39816" y="414300"/>
                </a:lnTo>
                <a:lnTo>
                  <a:pt x="54224" y="369789"/>
                </a:lnTo>
                <a:lnTo>
                  <a:pt x="72322" y="327062"/>
                </a:lnTo>
                <a:lnTo>
                  <a:pt x="93919" y="286308"/>
                </a:lnTo>
                <a:lnTo>
                  <a:pt x="118824" y="247719"/>
                </a:lnTo>
                <a:lnTo>
                  <a:pt x="146848" y="211485"/>
                </a:lnTo>
                <a:lnTo>
                  <a:pt x="177799" y="177796"/>
                </a:lnTo>
                <a:lnTo>
                  <a:pt x="211487" y="146844"/>
                </a:lnTo>
                <a:lnTo>
                  <a:pt x="247720" y="118820"/>
                </a:lnTo>
                <a:lnTo>
                  <a:pt x="286310" y="93913"/>
                </a:lnTo>
                <a:lnTo>
                  <a:pt x="327063" y="72315"/>
                </a:lnTo>
                <a:lnTo>
                  <a:pt x="369791" y="54216"/>
                </a:lnTo>
                <a:lnTo>
                  <a:pt x="414303" y="39807"/>
                </a:lnTo>
                <a:lnTo>
                  <a:pt x="460407" y="29279"/>
                </a:lnTo>
                <a:lnTo>
                  <a:pt x="507914" y="22822"/>
                </a:lnTo>
                <a:lnTo>
                  <a:pt x="556632" y="20627"/>
                </a:lnTo>
                <a:lnTo>
                  <a:pt x="705830" y="20627"/>
                </a:lnTo>
                <a:lnTo>
                  <a:pt x="696974" y="17918"/>
                </a:lnTo>
                <a:lnTo>
                  <a:pt x="651425" y="8076"/>
                </a:lnTo>
                <a:lnTo>
                  <a:pt x="604588" y="2047"/>
                </a:lnTo>
                <a:lnTo>
                  <a:pt x="556632" y="0"/>
                </a:lnTo>
                <a:close/>
              </a:path>
              <a:path w="1113789" h="1113790">
                <a:moveTo>
                  <a:pt x="705830" y="20627"/>
                </a:moveTo>
                <a:lnTo>
                  <a:pt x="556632" y="20627"/>
                </a:lnTo>
                <a:lnTo>
                  <a:pt x="605350" y="22822"/>
                </a:lnTo>
                <a:lnTo>
                  <a:pt x="652856" y="29279"/>
                </a:lnTo>
                <a:lnTo>
                  <a:pt x="698961" y="39807"/>
                </a:lnTo>
                <a:lnTo>
                  <a:pt x="743472" y="54216"/>
                </a:lnTo>
                <a:lnTo>
                  <a:pt x="786200" y="72315"/>
                </a:lnTo>
                <a:lnTo>
                  <a:pt x="826954" y="93913"/>
                </a:lnTo>
                <a:lnTo>
                  <a:pt x="865543" y="118820"/>
                </a:lnTo>
                <a:lnTo>
                  <a:pt x="901777" y="146844"/>
                </a:lnTo>
                <a:lnTo>
                  <a:pt x="935464" y="177796"/>
                </a:lnTo>
                <a:lnTo>
                  <a:pt x="966415" y="211485"/>
                </a:lnTo>
                <a:lnTo>
                  <a:pt x="994439" y="247719"/>
                </a:lnTo>
                <a:lnTo>
                  <a:pt x="1019345" y="286308"/>
                </a:lnTo>
                <a:lnTo>
                  <a:pt x="1040942" y="327062"/>
                </a:lnTo>
                <a:lnTo>
                  <a:pt x="1059040" y="369789"/>
                </a:lnTo>
                <a:lnTo>
                  <a:pt x="1073448" y="414300"/>
                </a:lnTo>
                <a:lnTo>
                  <a:pt x="1083975" y="460402"/>
                </a:lnTo>
                <a:lnTo>
                  <a:pt x="1090431" y="507906"/>
                </a:lnTo>
                <a:lnTo>
                  <a:pt x="1092626" y="556621"/>
                </a:lnTo>
                <a:lnTo>
                  <a:pt x="1090431" y="605336"/>
                </a:lnTo>
                <a:lnTo>
                  <a:pt x="1083975" y="652840"/>
                </a:lnTo>
                <a:lnTo>
                  <a:pt x="1073448" y="698941"/>
                </a:lnTo>
                <a:lnTo>
                  <a:pt x="1059040" y="743451"/>
                </a:lnTo>
                <a:lnTo>
                  <a:pt x="1040942" y="786177"/>
                </a:lnTo>
                <a:lnTo>
                  <a:pt x="1019345" y="826929"/>
                </a:lnTo>
                <a:lnTo>
                  <a:pt x="994439" y="865516"/>
                </a:lnTo>
                <a:lnTo>
                  <a:pt x="966415" y="901749"/>
                </a:lnTo>
                <a:lnTo>
                  <a:pt x="935464" y="935436"/>
                </a:lnTo>
                <a:lnTo>
                  <a:pt x="901777" y="966386"/>
                </a:lnTo>
                <a:lnTo>
                  <a:pt x="865543" y="994409"/>
                </a:lnTo>
                <a:lnTo>
                  <a:pt x="826954" y="1019314"/>
                </a:lnTo>
                <a:lnTo>
                  <a:pt x="786200" y="1040911"/>
                </a:lnTo>
                <a:lnTo>
                  <a:pt x="743472" y="1059009"/>
                </a:lnTo>
                <a:lnTo>
                  <a:pt x="698961" y="1073416"/>
                </a:lnTo>
                <a:lnTo>
                  <a:pt x="652856" y="1083944"/>
                </a:lnTo>
                <a:lnTo>
                  <a:pt x="605350" y="1090400"/>
                </a:lnTo>
                <a:lnTo>
                  <a:pt x="556632" y="1092595"/>
                </a:lnTo>
                <a:lnTo>
                  <a:pt x="705862" y="1092595"/>
                </a:lnTo>
                <a:lnTo>
                  <a:pt x="783535" y="1064861"/>
                </a:lnTo>
                <a:lnTo>
                  <a:pt x="824210" y="1044588"/>
                </a:lnTo>
                <a:lnTo>
                  <a:pt x="862924" y="1021175"/>
                </a:lnTo>
                <a:lnTo>
                  <a:pt x="899509" y="994791"/>
                </a:lnTo>
                <a:lnTo>
                  <a:pt x="933795" y="965603"/>
                </a:lnTo>
                <a:lnTo>
                  <a:pt x="965616" y="933781"/>
                </a:lnTo>
                <a:lnTo>
                  <a:pt x="994801" y="899493"/>
                </a:lnTo>
                <a:lnTo>
                  <a:pt x="1021183" y="862908"/>
                </a:lnTo>
                <a:lnTo>
                  <a:pt x="1044595" y="824193"/>
                </a:lnTo>
                <a:lnTo>
                  <a:pt x="1064866" y="783517"/>
                </a:lnTo>
                <a:lnTo>
                  <a:pt x="1081829" y="741049"/>
                </a:lnTo>
                <a:lnTo>
                  <a:pt x="1095315" y="696957"/>
                </a:lnTo>
                <a:lnTo>
                  <a:pt x="1105157" y="651409"/>
                </a:lnTo>
                <a:lnTo>
                  <a:pt x="1111186" y="604575"/>
                </a:lnTo>
                <a:lnTo>
                  <a:pt x="1113233" y="556621"/>
                </a:lnTo>
                <a:lnTo>
                  <a:pt x="1111186" y="508665"/>
                </a:lnTo>
                <a:lnTo>
                  <a:pt x="1105157" y="461828"/>
                </a:lnTo>
                <a:lnTo>
                  <a:pt x="1095315" y="416278"/>
                </a:lnTo>
                <a:lnTo>
                  <a:pt x="1081829" y="372184"/>
                </a:lnTo>
                <a:lnTo>
                  <a:pt x="1064866" y="329715"/>
                </a:lnTo>
                <a:lnTo>
                  <a:pt x="1044595" y="289038"/>
                </a:lnTo>
                <a:lnTo>
                  <a:pt x="1021183" y="250322"/>
                </a:lnTo>
                <a:lnTo>
                  <a:pt x="994801" y="213736"/>
                </a:lnTo>
                <a:lnTo>
                  <a:pt x="965616" y="179448"/>
                </a:lnTo>
                <a:lnTo>
                  <a:pt x="933795" y="147626"/>
                </a:lnTo>
                <a:lnTo>
                  <a:pt x="899509" y="118439"/>
                </a:lnTo>
                <a:lnTo>
                  <a:pt x="862924" y="92055"/>
                </a:lnTo>
                <a:lnTo>
                  <a:pt x="824210" y="68643"/>
                </a:lnTo>
                <a:lnTo>
                  <a:pt x="783535" y="48370"/>
                </a:lnTo>
                <a:lnTo>
                  <a:pt x="741066" y="31406"/>
                </a:lnTo>
                <a:lnTo>
                  <a:pt x="705830" y="20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2104277" y="1755016"/>
            <a:ext cx="773210" cy="773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2116085" y="1765880"/>
            <a:ext cx="675403" cy="675403"/>
          </a:xfrm>
          <a:custGeom>
            <a:avLst/>
            <a:gdLst/>
            <a:ahLst/>
            <a:cxnLst/>
            <a:rect l="l" t="t" r="r" b="b"/>
            <a:pathLst>
              <a:path w="1113789" h="1113789">
                <a:moveTo>
                  <a:pt x="556600" y="0"/>
                </a:moveTo>
                <a:lnTo>
                  <a:pt x="508644" y="2047"/>
                </a:lnTo>
                <a:lnTo>
                  <a:pt x="461807" y="8076"/>
                </a:lnTo>
                <a:lnTo>
                  <a:pt x="416258" y="17919"/>
                </a:lnTo>
                <a:lnTo>
                  <a:pt x="372166" y="31407"/>
                </a:lnTo>
                <a:lnTo>
                  <a:pt x="329697" y="48372"/>
                </a:lnTo>
                <a:lnTo>
                  <a:pt x="289022" y="68645"/>
                </a:lnTo>
                <a:lnTo>
                  <a:pt x="250308" y="92058"/>
                </a:lnTo>
                <a:lnTo>
                  <a:pt x="213723" y="118442"/>
                </a:lnTo>
                <a:lnTo>
                  <a:pt x="179437" y="147630"/>
                </a:lnTo>
                <a:lnTo>
                  <a:pt x="147617" y="179452"/>
                </a:lnTo>
                <a:lnTo>
                  <a:pt x="118431" y="213741"/>
                </a:lnTo>
                <a:lnTo>
                  <a:pt x="92049" y="250327"/>
                </a:lnTo>
                <a:lnTo>
                  <a:pt x="68638" y="289043"/>
                </a:lnTo>
                <a:lnTo>
                  <a:pt x="48366" y="329719"/>
                </a:lnTo>
                <a:lnTo>
                  <a:pt x="31403" y="372188"/>
                </a:lnTo>
                <a:lnTo>
                  <a:pt x="17917" y="416281"/>
                </a:lnTo>
                <a:lnTo>
                  <a:pt x="8075" y="461830"/>
                </a:lnTo>
                <a:lnTo>
                  <a:pt x="2046" y="508666"/>
                </a:lnTo>
                <a:lnTo>
                  <a:pt x="0" y="556621"/>
                </a:lnTo>
                <a:lnTo>
                  <a:pt x="2046" y="604575"/>
                </a:lnTo>
                <a:lnTo>
                  <a:pt x="8075" y="651409"/>
                </a:lnTo>
                <a:lnTo>
                  <a:pt x="17917" y="696957"/>
                </a:lnTo>
                <a:lnTo>
                  <a:pt x="31403" y="741049"/>
                </a:lnTo>
                <a:lnTo>
                  <a:pt x="48366" y="783517"/>
                </a:lnTo>
                <a:lnTo>
                  <a:pt x="68638" y="824193"/>
                </a:lnTo>
                <a:lnTo>
                  <a:pt x="92049" y="862908"/>
                </a:lnTo>
                <a:lnTo>
                  <a:pt x="118431" y="899493"/>
                </a:lnTo>
                <a:lnTo>
                  <a:pt x="147617" y="933781"/>
                </a:lnTo>
                <a:lnTo>
                  <a:pt x="179437" y="965603"/>
                </a:lnTo>
                <a:lnTo>
                  <a:pt x="213723" y="994791"/>
                </a:lnTo>
                <a:lnTo>
                  <a:pt x="250308" y="1021175"/>
                </a:lnTo>
                <a:lnTo>
                  <a:pt x="289022" y="1044588"/>
                </a:lnTo>
                <a:lnTo>
                  <a:pt x="329697" y="1064861"/>
                </a:lnTo>
                <a:lnTo>
                  <a:pt x="372166" y="1081825"/>
                </a:lnTo>
                <a:lnTo>
                  <a:pt x="416258" y="1095313"/>
                </a:lnTo>
                <a:lnTo>
                  <a:pt x="461807" y="1105156"/>
                </a:lnTo>
                <a:lnTo>
                  <a:pt x="508644" y="1111185"/>
                </a:lnTo>
                <a:lnTo>
                  <a:pt x="556600" y="1113233"/>
                </a:lnTo>
                <a:lnTo>
                  <a:pt x="604557" y="1111185"/>
                </a:lnTo>
                <a:lnTo>
                  <a:pt x="651394" y="1105156"/>
                </a:lnTo>
                <a:lnTo>
                  <a:pt x="696944" y="1095313"/>
                </a:lnTo>
                <a:lnTo>
                  <a:pt x="705833" y="1092595"/>
                </a:lnTo>
                <a:lnTo>
                  <a:pt x="556600" y="1092595"/>
                </a:lnTo>
                <a:lnTo>
                  <a:pt x="507882" y="1090400"/>
                </a:lnTo>
                <a:lnTo>
                  <a:pt x="460376" y="1083944"/>
                </a:lnTo>
                <a:lnTo>
                  <a:pt x="414271" y="1073416"/>
                </a:lnTo>
                <a:lnTo>
                  <a:pt x="369760" y="1059009"/>
                </a:lnTo>
                <a:lnTo>
                  <a:pt x="327032" y="1040911"/>
                </a:lnTo>
                <a:lnTo>
                  <a:pt x="286278" y="1019314"/>
                </a:lnTo>
                <a:lnTo>
                  <a:pt x="247689" y="994409"/>
                </a:lnTo>
                <a:lnTo>
                  <a:pt x="211455" y="966386"/>
                </a:lnTo>
                <a:lnTo>
                  <a:pt x="177768" y="935436"/>
                </a:lnTo>
                <a:lnTo>
                  <a:pt x="146817" y="901749"/>
                </a:lnTo>
                <a:lnTo>
                  <a:pt x="118793" y="865516"/>
                </a:lnTo>
                <a:lnTo>
                  <a:pt x="93887" y="826929"/>
                </a:lnTo>
                <a:lnTo>
                  <a:pt x="72290" y="786177"/>
                </a:lnTo>
                <a:lnTo>
                  <a:pt x="54192" y="743451"/>
                </a:lnTo>
                <a:lnTo>
                  <a:pt x="39784" y="698941"/>
                </a:lnTo>
                <a:lnTo>
                  <a:pt x="29257" y="652840"/>
                </a:lnTo>
                <a:lnTo>
                  <a:pt x="22801" y="605336"/>
                </a:lnTo>
                <a:lnTo>
                  <a:pt x="20606" y="556621"/>
                </a:lnTo>
                <a:lnTo>
                  <a:pt x="22801" y="507906"/>
                </a:lnTo>
                <a:lnTo>
                  <a:pt x="29257" y="460402"/>
                </a:lnTo>
                <a:lnTo>
                  <a:pt x="39784" y="414300"/>
                </a:lnTo>
                <a:lnTo>
                  <a:pt x="54192" y="369789"/>
                </a:lnTo>
                <a:lnTo>
                  <a:pt x="72290" y="327062"/>
                </a:lnTo>
                <a:lnTo>
                  <a:pt x="93887" y="286308"/>
                </a:lnTo>
                <a:lnTo>
                  <a:pt x="118793" y="247719"/>
                </a:lnTo>
                <a:lnTo>
                  <a:pt x="146817" y="211485"/>
                </a:lnTo>
                <a:lnTo>
                  <a:pt x="177768" y="177796"/>
                </a:lnTo>
                <a:lnTo>
                  <a:pt x="211455" y="146844"/>
                </a:lnTo>
                <a:lnTo>
                  <a:pt x="247689" y="118820"/>
                </a:lnTo>
                <a:lnTo>
                  <a:pt x="286278" y="93913"/>
                </a:lnTo>
                <a:lnTo>
                  <a:pt x="327032" y="72315"/>
                </a:lnTo>
                <a:lnTo>
                  <a:pt x="369760" y="54216"/>
                </a:lnTo>
                <a:lnTo>
                  <a:pt x="414271" y="39807"/>
                </a:lnTo>
                <a:lnTo>
                  <a:pt x="460376" y="29279"/>
                </a:lnTo>
                <a:lnTo>
                  <a:pt x="507882" y="22822"/>
                </a:lnTo>
                <a:lnTo>
                  <a:pt x="556600" y="20627"/>
                </a:lnTo>
                <a:lnTo>
                  <a:pt x="705799" y="20627"/>
                </a:lnTo>
                <a:lnTo>
                  <a:pt x="696944" y="17919"/>
                </a:lnTo>
                <a:lnTo>
                  <a:pt x="651394" y="8076"/>
                </a:lnTo>
                <a:lnTo>
                  <a:pt x="604557" y="2047"/>
                </a:lnTo>
                <a:lnTo>
                  <a:pt x="556600" y="0"/>
                </a:lnTo>
                <a:close/>
              </a:path>
              <a:path w="1113789" h="1113789">
                <a:moveTo>
                  <a:pt x="705799" y="20627"/>
                </a:moveTo>
                <a:lnTo>
                  <a:pt x="556600" y="20627"/>
                </a:lnTo>
                <a:lnTo>
                  <a:pt x="605318" y="22822"/>
                </a:lnTo>
                <a:lnTo>
                  <a:pt x="652825" y="29279"/>
                </a:lnTo>
                <a:lnTo>
                  <a:pt x="698929" y="39807"/>
                </a:lnTo>
                <a:lnTo>
                  <a:pt x="743441" y="54216"/>
                </a:lnTo>
                <a:lnTo>
                  <a:pt x="786169" y="72315"/>
                </a:lnTo>
                <a:lnTo>
                  <a:pt x="826923" y="93913"/>
                </a:lnTo>
                <a:lnTo>
                  <a:pt x="865512" y="118820"/>
                </a:lnTo>
                <a:lnTo>
                  <a:pt x="901745" y="146844"/>
                </a:lnTo>
                <a:lnTo>
                  <a:pt x="935433" y="177796"/>
                </a:lnTo>
                <a:lnTo>
                  <a:pt x="966384" y="211485"/>
                </a:lnTo>
                <a:lnTo>
                  <a:pt x="994408" y="247719"/>
                </a:lnTo>
                <a:lnTo>
                  <a:pt x="1019313" y="286308"/>
                </a:lnTo>
                <a:lnTo>
                  <a:pt x="1040911" y="327062"/>
                </a:lnTo>
                <a:lnTo>
                  <a:pt x="1059008" y="369789"/>
                </a:lnTo>
                <a:lnTo>
                  <a:pt x="1073416" y="414300"/>
                </a:lnTo>
                <a:lnTo>
                  <a:pt x="1083944" y="460402"/>
                </a:lnTo>
                <a:lnTo>
                  <a:pt x="1090400" y="507906"/>
                </a:lnTo>
                <a:lnTo>
                  <a:pt x="1092595" y="556621"/>
                </a:lnTo>
                <a:lnTo>
                  <a:pt x="1090400" y="605336"/>
                </a:lnTo>
                <a:lnTo>
                  <a:pt x="1083944" y="652840"/>
                </a:lnTo>
                <a:lnTo>
                  <a:pt x="1073416" y="698941"/>
                </a:lnTo>
                <a:lnTo>
                  <a:pt x="1059008" y="743451"/>
                </a:lnTo>
                <a:lnTo>
                  <a:pt x="1040911" y="786177"/>
                </a:lnTo>
                <a:lnTo>
                  <a:pt x="1019313" y="826929"/>
                </a:lnTo>
                <a:lnTo>
                  <a:pt x="994408" y="865516"/>
                </a:lnTo>
                <a:lnTo>
                  <a:pt x="966384" y="901749"/>
                </a:lnTo>
                <a:lnTo>
                  <a:pt x="935433" y="935436"/>
                </a:lnTo>
                <a:lnTo>
                  <a:pt x="901745" y="966386"/>
                </a:lnTo>
                <a:lnTo>
                  <a:pt x="865512" y="994409"/>
                </a:lnTo>
                <a:lnTo>
                  <a:pt x="826923" y="1019314"/>
                </a:lnTo>
                <a:lnTo>
                  <a:pt x="786169" y="1040911"/>
                </a:lnTo>
                <a:lnTo>
                  <a:pt x="743441" y="1059009"/>
                </a:lnTo>
                <a:lnTo>
                  <a:pt x="698929" y="1073416"/>
                </a:lnTo>
                <a:lnTo>
                  <a:pt x="652825" y="1083944"/>
                </a:lnTo>
                <a:lnTo>
                  <a:pt x="605318" y="1090400"/>
                </a:lnTo>
                <a:lnTo>
                  <a:pt x="556600" y="1092595"/>
                </a:lnTo>
                <a:lnTo>
                  <a:pt x="705833" y="1092595"/>
                </a:lnTo>
                <a:lnTo>
                  <a:pt x="783509" y="1064861"/>
                </a:lnTo>
                <a:lnTo>
                  <a:pt x="824186" y="1044588"/>
                </a:lnTo>
                <a:lnTo>
                  <a:pt x="862903" y="1021175"/>
                </a:lnTo>
                <a:lnTo>
                  <a:pt x="899489" y="994791"/>
                </a:lnTo>
                <a:lnTo>
                  <a:pt x="933778" y="965603"/>
                </a:lnTo>
                <a:lnTo>
                  <a:pt x="965601" y="933781"/>
                </a:lnTo>
                <a:lnTo>
                  <a:pt x="994789" y="899493"/>
                </a:lnTo>
                <a:lnTo>
                  <a:pt x="1021174" y="862908"/>
                </a:lnTo>
                <a:lnTo>
                  <a:pt x="1044587" y="824193"/>
                </a:lnTo>
                <a:lnTo>
                  <a:pt x="1064860" y="783517"/>
                </a:lnTo>
                <a:lnTo>
                  <a:pt x="1081825" y="741049"/>
                </a:lnTo>
                <a:lnTo>
                  <a:pt x="1095313" y="696957"/>
                </a:lnTo>
                <a:lnTo>
                  <a:pt x="1105156" y="651409"/>
                </a:lnTo>
                <a:lnTo>
                  <a:pt x="1111185" y="604575"/>
                </a:lnTo>
                <a:lnTo>
                  <a:pt x="1113233" y="556621"/>
                </a:lnTo>
                <a:lnTo>
                  <a:pt x="1111185" y="508666"/>
                </a:lnTo>
                <a:lnTo>
                  <a:pt x="1105156" y="461830"/>
                </a:lnTo>
                <a:lnTo>
                  <a:pt x="1095313" y="416281"/>
                </a:lnTo>
                <a:lnTo>
                  <a:pt x="1081825" y="372188"/>
                </a:lnTo>
                <a:lnTo>
                  <a:pt x="1064860" y="329719"/>
                </a:lnTo>
                <a:lnTo>
                  <a:pt x="1044587" y="289043"/>
                </a:lnTo>
                <a:lnTo>
                  <a:pt x="1021174" y="250327"/>
                </a:lnTo>
                <a:lnTo>
                  <a:pt x="994789" y="213741"/>
                </a:lnTo>
                <a:lnTo>
                  <a:pt x="965601" y="179452"/>
                </a:lnTo>
                <a:lnTo>
                  <a:pt x="933778" y="147630"/>
                </a:lnTo>
                <a:lnTo>
                  <a:pt x="899489" y="118442"/>
                </a:lnTo>
                <a:lnTo>
                  <a:pt x="862903" y="92058"/>
                </a:lnTo>
                <a:lnTo>
                  <a:pt x="824186" y="68645"/>
                </a:lnTo>
                <a:lnTo>
                  <a:pt x="783509" y="48372"/>
                </a:lnTo>
                <a:lnTo>
                  <a:pt x="741039" y="31407"/>
                </a:lnTo>
                <a:lnTo>
                  <a:pt x="705799" y="20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3093107" y="2607906"/>
            <a:ext cx="296500" cy="251062"/>
          </a:xfrm>
          <a:custGeom>
            <a:avLst/>
            <a:gdLst/>
            <a:ahLst/>
            <a:cxnLst/>
            <a:rect l="l" t="t" r="r" b="b"/>
            <a:pathLst>
              <a:path w="488950" h="414020">
                <a:moveTo>
                  <a:pt x="438028" y="326189"/>
                </a:moveTo>
                <a:lnTo>
                  <a:pt x="50836" y="326189"/>
                </a:lnTo>
                <a:lnTo>
                  <a:pt x="0" y="384113"/>
                </a:lnTo>
                <a:lnTo>
                  <a:pt x="0" y="413568"/>
                </a:lnTo>
                <a:lnTo>
                  <a:pt x="488875" y="413568"/>
                </a:lnTo>
                <a:lnTo>
                  <a:pt x="488875" y="384113"/>
                </a:lnTo>
                <a:lnTo>
                  <a:pt x="438028" y="326189"/>
                </a:lnTo>
                <a:close/>
              </a:path>
              <a:path w="488950" h="414020">
                <a:moveTo>
                  <a:pt x="284315" y="292504"/>
                </a:moveTo>
                <a:lnTo>
                  <a:pt x="204527" y="292504"/>
                </a:lnTo>
                <a:lnTo>
                  <a:pt x="204527" y="326189"/>
                </a:lnTo>
                <a:lnTo>
                  <a:pt x="284315" y="326189"/>
                </a:lnTo>
                <a:lnTo>
                  <a:pt x="284315" y="292504"/>
                </a:lnTo>
                <a:close/>
              </a:path>
              <a:path w="488950" h="414020">
                <a:moveTo>
                  <a:pt x="390951" y="0"/>
                </a:moveTo>
                <a:lnTo>
                  <a:pt x="97839" y="0"/>
                </a:lnTo>
                <a:lnTo>
                  <a:pt x="80054" y="3606"/>
                </a:lnTo>
                <a:lnTo>
                  <a:pt x="65511" y="13438"/>
                </a:lnTo>
                <a:lnTo>
                  <a:pt x="55694" y="28010"/>
                </a:lnTo>
                <a:lnTo>
                  <a:pt x="52092" y="45841"/>
                </a:lnTo>
                <a:lnTo>
                  <a:pt x="52092" y="246704"/>
                </a:lnTo>
                <a:lnTo>
                  <a:pt x="55694" y="264515"/>
                </a:lnTo>
                <a:lnTo>
                  <a:pt x="65511" y="279075"/>
                </a:lnTo>
                <a:lnTo>
                  <a:pt x="80054" y="288899"/>
                </a:lnTo>
                <a:lnTo>
                  <a:pt x="97839" y="292504"/>
                </a:lnTo>
                <a:lnTo>
                  <a:pt x="390951" y="292504"/>
                </a:lnTo>
                <a:lnTo>
                  <a:pt x="408752" y="288899"/>
                </a:lnTo>
                <a:lnTo>
                  <a:pt x="423332" y="279075"/>
                </a:lnTo>
                <a:lnTo>
                  <a:pt x="433184" y="264515"/>
                </a:lnTo>
                <a:lnTo>
                  <a:pt x="436505" y="248170"/>
                </a:lnTo>
                <a:lnTo>
                  <a:pt x="97054" y="248170"/>
                </a:lnTo>
                <a:lnTo>
                  <a:pt x="96415" y="247510"/>
                </a:lnTo>
                <a:lnTo>
                  <a:pt x="96415" y="45014"/>
                </a:lnTo>
                <a:lnTo>
                  <a:pt x="97054" y="44323"/>
                </a:lnTo>
                <a:lnTo>
                  <a:pt x="436495" y="44323"/>
                </a:lnTo>
                <a:lnTo>
                  <a:pt x="433184" y="28010"/>
                </a:lnTo>
                <a:lnTo>
                  <a:pt x="423332" y="13438"/>
                </a:lnTo>
                <a:lnTo>
                  <a:pt x="408752" y="3606"/>
                </a:lnTo>
                <a:lnTo>
                  <a:pt x="390951" y="0"/>
                </a:lnTo>
                <a:close/>
              </a:path>
              <a:path w="488950" h="414020">
                <a:moveTo>
                  <a:pt x="436495" y="44323"/>
                </a:moveTo>
                <a:lnTo>
                  <a:pt x="391789" y="44323"/>
                </a:lnTo>
                <a:lnTo>
                  <a:pt x="392427" y="45014"/>
                </a:lnTo>
                <a:lnTo>
                  <a:pt x="392427" y="247510"/>
                </a:lnTo>
                <a:lnTo>
                  <a:pt x="391789" y="248170"/>
                </a:lnTo>
                <a:lnTo>
                  <a:pt x="436505" y="248170"/>
                </a:lnTo>
                <a:lnTo>
                  <a:pt x="436803" y="246704"/>
                </a:lnTo>
                <a:lnTo>
                  <a:pt x="436803" y="45841"/>
                </a:lnTo>
                <a:lnTo>
                  <a:pt x="436495" y="44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3202368" y="2733458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22"/>
                </a:moveTo>
                <a:lnTo>
                  <a:pt x="20145" y="12722"/>
                </a:lnTo>
                <a:lnTo>
                  <a:pt x="20145" y="0"/>
                </a:lnTo>
                <a:lnTo>
                  <a:pt x="0" y="0"/>
                </a:lnTo>
                <a:lnTo>
                  <a:pt x="0" y="12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3202368" y="2722613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43"/>
                </a:moveTo>
                <a:lnTo>
                  <a:pt x="20145" y="12743"/>
                </a:lnTo>
                <a:lnTo>
                  <a:pt x="20145" y="0"/>
                </a:lnTo>
                <a:lnTo>
                  <a:pt x="0" y="0"/>
                </a:lnTo>
                <a:lnTo>
                  <a:pt x="0" y="1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3202368" y="2711799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145" y="12690"/>
                </a:lnTo>
                <a:lnTo>
                  <a:pt x="20145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3202368" y="2700979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145" y="12690"/>
                </a:lnTo>
                <a:lnTo>
                  <a:pt x="20145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3202368" y="2690122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11"/>
                </a:moveTo>
                <a:lnTo>
                  <a:pt x="20145" y="12711"/>
                </a:lnTo>
                <a:lnTo>
                  <a:pt x="20145" y="0"/>
                </a:lnTo>
                <a:lnTo>
                  <a:pt x="0" y="0"/>
                </a:lnTo>
                <a:lnTo>
                  <a:pt x="0" y="12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3218756" y="2733458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22"/>
                </a:moveTo>
                <a:lnTo>
                  <a:pt x="20166" y="12722"/>
                </a:lnTo>
                <a:lnTo>
                  <a:pt x="20166" y="0"/>
                </a:lnTo>
                <a:lnTo>
                  <a:pt x="0" y="0"/>
                </a:lnTo>
                <a:lnTo>
                  <a:pt x="0" y="12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3218756" y="2722613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43"/>
                </a:moveTo>
                <a:lnTo>
                  <a:pt x="20166" y="12743"/>
                </a:lnTo>
                <a:lnTo>
                  <a:pt x="20166" y="0"/>
                </a:lnTo>
                <a:lnTo>
                  <a:pt x="0" y="0"/>
                </a:lnTo>
                <a:lnTo>
                  <a:pt x="0" y="1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3218756" y="2711799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166" y="12690"/>
                </a:lnTo>
                <a:lnTo>
                  <a:pt x="20166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3235176" y="2733458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22"/>
                </a:moveTo>
                <a:lnTo>
                  <a:pt x="20219" y="12722"/>
                </a:lnTo>
                <a:lnTo>
                  <a:pt x="20219" y="0"/>
                </a:lnTo>
                <a:lnTo>
                  <a:pt x="0" y="0"/>
                </a:lnTo>
                <a:lnTo>
                  <a:pt x="0" y="12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3235176" y="2722613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43"/>
                </a:moveTo>
                <a:lnTo>
                  <a:pt x="20219" y="12743"/>
                </a:lnTo>
                <a:lnTo>
                  <a:pt x="20219" y="0"/>
                </a:lnTo>
                <a:lnTo>
                  <a:pt x="0" y="0"/>
                </a:lnTo>
                <a:lnTo>
                  <a:pt x="0" y="1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3235176" y="2711799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219" y="12690"/>
                </a:lnTo>
                <a:lnTo>
                  <a:pt x="20219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3235176" y="2700979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219" y="12690"/>
                </a:lnTo>
                <a:lnTo>
                  <a:pt x="20219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3235176" y="2690122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11"/>
                </a:moveTo>
                <a:lnTo>
                  <a:pt x="20219" y="12711"/>
                </a:lnTo>
                <a:lnTo>
                  <a:pt x="20219" y="0"/>
                </a:lnTo>
                <a:lnTo>
                  <a:pt x="0" y="0"/>
                </a:lnTo>
                <a:lnTo>
                  <a:pt x="0" y="12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3235176" y="2679296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48"/>
                </a:moveTo>
                <a:lnTo>
                  <a:pt x="20219" y="12648"/>
                </a:lnTo>
                <a:lnTo>
                  <a:pt x="20219" y="0"/>
                </a:lnTo>
                <a:lnTo>
                  <a:pt x="0" y="0"/>
                </a:lnTo>
                <a:lnTo>
                  <a:pt x="0" y="12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3251641" y="2733458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22"/>
                </a:moveTo>
                <a:lnTo>
                  <a:pt x="20187" y="12722"/>
                </a:lnTo>
                <a:lnTo>
                  <a:pt x="20187" y="0"/>
                </a:lnTo>
                <a:lnTo>
                  <a:pt x="0" y="0"/>
                </a:lnTo>
                <a:lnTo>
                  <a:pt x="0" y="12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3251641" y="2722613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43"/>
                </a:moveTo>
                <a:lnTo>
                  <a:pt x="20187" y="12743"/>
                </a:lnTo>
                <a:lnTo>
                  <a:pt x="20187" y="0"/>
                </a:lnTo>
                <a:lnTo>
                  <a:pt x="0" y="0"/>
                </a:lnTo>
                <a:lnTo>
                  <a:pt x="0" y="1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3251641" y="2711799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187" y="12690"/>
                </a:lnTo>
                <a:lnTo>
                  <a:pt x="20187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3251641" y="2700979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187" y="12690"/>
                </a:lnTo>
                <a:lnTo>
                  <a:pt x="20187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3251641" y="2690122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11"/>
                </a:moveTo>
                <a:lnTo>
                  <a:pt x="20187" y="12711"/>
                </a:lnTo>
                <a:lnTo>
                  <a:pt x="20187" y="0"/>
                </a:lnTo>
                <a:lnTo>
                  <a:pt x="0" y="0"/>
                </a:lnTo>
                <a:lnTo>
                  <a:pt x="0" y="12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3251641" y="2679296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48"/>
                </a:moveTo>
                <a:lnTo>
                  <a:pt x="20187" y="12648"/>
                </a:lnTo>
                <a:lnTo>
                  <a:pt x="20187" y="0"/>
                </a:lnTo>
                <a:lnTo>
                  <a:pt x="0" y="0"/>
                </a:lnTo>
                <a:lnTo>
                  <a:pt x="0" y="12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3251641" y="2668438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187" y="12690"/>
                </a:lnTo>
                <a:lnTo>
                  <a:pt x="20187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3268060" y="2733458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22"/>
                </a:moveTo>
                <a:lnTo>
                  <a:pt x="20166" y="12722"/>
                </a:lnTo>
                <a:lnTo>
                  <a:pt x="20166" y="0"/>
                </a:lnTo>
                <a:lnTo>
                  <a:pt x="0" y="0"/>
                </a:lnTo>
                <a:lnTo>
                  <a:pt x="0" y="12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3268060" y="2722613"/>
            <a:ext cx="12322" cy="8086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12743"/>
                </a:moveTo>
                <a:lnTo>
                  <a:pt x="20166" y="12743"/>
                </a:lnTo>
                <a:lnTo>
                  <a:pt x="20166" y="0"/>
                </a:lnTo>
                <a:lnTo>
                  <a:pt x="0" y="0"/>
                </a:lnTo>
                <a:lnTo>
                  <a:pt x="0" y="1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3268060" y="2711799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166" y="12690"/>
                </a:lnTo>
                <a:lnTo>
                  <a:pt x="20166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3268060" y="2700979"/>
            <a:ext cx="12322" cy="7701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690"/>
                </a:moveTo>
                <a:lnTo>
                  <a:pt x="20166" y="12690"/>
                </a:lnTo>
                <a:lnTo>
                  <a:pt x="20166" y="0"/>
                </a:lnTo>
                <a:lnTo>
                  <a:pt x="0" y="0"/>
                </a:lnTo>
                <a:lnTo>
                  <a:pt x="0" y="12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3202290" y="2673929"/>
            <a:ext cx="12707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831" y="0"/>
                </a:moveTo>
                <a:lnTo>
                  <a:pt x="4575" y="0"/>
                </a:lnTo>
                <a:lnTo>
                  <a:pt x="0" y="4502"/>
                </a:lnTo>
                <a:lnTo>
                  <a:pt x="0" y="15852"/>
                </a:lnTo>
                <a:lnTo>
                  <a:pt x="4575" y="20386"/>
                </a:lnTo>
                <a:lnTo>
                  <a:pt x="15831" y="20386"/>
                </a:lnTo>
                <a:lnTo>
                  <a:pt x="19355" y="16879"/>
                </a:lnTo>
                <a:lnTo>
                  <a:pt x="8031" y="16879"/>
                </a:lnTo>
                <a:lnTo>
                  <a:pt x="8031" y="12397"/>
                </a:lnTo>
                <a:lnTo>
                  <a:pt x="3455" y="12397"/>
                </a:lnTo>
                <a:lnTo>
                  <a:pt x="3455" y="8031"/>
                </a:lnTo>
                <a:lnTo>
                  <a:pt x="8031" y="8031"/>
                </a:lnTo>
                <a:lnTo>
                  <a:pt x="8031" y="3507"/>
                </a:lnTo>
                <a:lnTo>
                  <a:pt x="19380" y="3507"/>
                </a:lnTo>
                <a:lnTo>
                  <a:pt x="15831" y="0"/>
                </a:lnTo>
                <a:close/>
              </a:path>
              <a:path w="20954" h="20954">
                <a:moveTo>
                  <a:pt x="19380" y="3507"/>
                </a:moveTo>
                <a:lnTo>
                  <a:pt x="12345" y="3507"/>
                </a:lnTo>
                <a:lnTo>
                  <a:pt x="12345" y="8031"/>
                </a:lnTo>
                <a:lnTo>
                  <a:pt x="16931" y="8031"/>
                </a:lnTo>
                <a:lnTo>
                  <a:pt x="16931" y="12397"/>
                </a:lnTo>
                <a:lnTo>
                  <a:pt x="12345" y="12397"/>
                </a:lnTo>
                <a:lnTo>
                  <a:pt x="12345" y="16879"/>
                </a:lnTo>
                <a:lnTo>
                  <a:pt x="19355" y="16879"/>
                </a:lnTo>
                <a:lnTo>
                  <a:pt x="20386" y="15852"/>
                </a:lnTo>
                <a:lnTo>
                  <a:pt x="20386" y="4502"/>
                </a:lnTo>
                <a:lnTo>
                  <a:pt x="19380" y="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3218718" y="2695271"/>
            <a:ext cx="12707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79" y="0"/>
                </a:moveTo>
                <a:lnTo>
                  <a:pt x="4554" y="0"/>
                </a:lnTo>
                <a:lnTo>
                  <a:pt x="0" y="4565"/>
                </a:lnTo>
                <a:lnTo>
                  <a:pt x="0" y="15811"/>
                </a:lnTo>
                <a:lnTo>
                  <a:pt x="4554" y="20386"/>
                </a:lnTo>
                <a:lnTo>
                  <a:pt x="15779" y="20386"/>
                </a:lnTo>
                <a:lnTo>
                  <a:pt x="19279" y="16910"/>
                </a:lnTo>
                <a:lnTo>
                  <a:pt x="8010" y="16910"/>
                </a:lnTo>
                <a:lnTo>
                  <a:pt x="8010" y="12376"/>
                </a:lnTo>
                <a:lnTo>
                  <a:pt x="3528" y="12376"/>
                </a:lnTo>
                <a:lnTo>
                  <a:pt x="3528" y="8041"/>
                </a:lnTo>
                <a:lnTo>
                  <a:pt x="8010" y="8041"/>
                </a:lnTo>
                <a:lnTo>
                  <a:pt x="8010" y="3507"/>
                </a:lnTo>
                <a:lnTo>
                  <a:pt x="19319" y="3507"/>
                </a:lnTo>
                <a:lnTo>
                  <a:pt x="15779" y="0"/>
                </a:lnTo>
                <a:close/>
              </a:path>
              <a:path w="20954" h="20954">
                <a:moveTo>
                  <a:pt x="19319" y="3507"/>
                </a:moveTo>
                <a:lnTo>
                  <a:pt x="12366" y="3507"/>
                </a:lnTo>
                <a:lnTo>
                  <a:pt x="12366" y="8041"/>
                </a:lnTo>
                <a:lnTo>
                  <a:pt x="16879" y="8041"/>
                </a:lnTo>
                <a:lnTo>
                  <a:pt x="16879" y="12376"/>
                </a:lnTo>
                <a:lnTo>
                  <a:pt x="12366" y="12376"/>
                </a:lnTo>
                <a:lnTo>
                  <a:pt x="12366" y="16910"/>
                </a:lnTo>
                <a:lnTo>
                  <a:pt x="19279" y="16910"/>
                </a:lnTo>
                <a:lnTo>
                  <a:pt x="20386" y="15811"/>
                </a:lnTo>
                <a:lnTo>
                  <a:pt x="20386" y="4565"/>
                </a:lnTo>
                <a:lnTo>
                  <a:pt x="19319" y="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3235156" y="2663256"/>
            <a:ext cx="12707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79" y="0"/>
                </a:moveTo>
                <a:lnTo>
                  <a:pt x="4554" y="0"/>
                </a:lnTo>
                <a:lnTo>
                  <a:pt x="0" y="4533"/>
                </a:lnTo>
                <a:lnTo>
                  <a:pt x="0" y="15831"/>
                </a:lnTo>
                <a:lnTo>
                  <a:pt x="4554" y="20439"/>
                </a:lnTo>
                <a:lnTo>
                  <a:pt x="15779" y="20439"/>
                </a:lnTo>
                <a:lnTo>
                  <a:pt x="19287" y="16931"/>
                </a:lnTo>
                <a:lnTo>
                  <a:pt x="7936" y="16931"/>
                </a:lnTo>
                <a:lnTo>
                  <a:pt x="7936" y="12324"/>
                </a:lnTo>
                <a:lnTo>
                  <a:pt x="3434" y="12324"/>
                </a:lnTo>
                <a:lnTo>
                  <a:pt x="3434" y="7989"/>
                </a:lnTo>
                <a:lnTo>
                  <a:pt x="7936" y="7989"/>
                </a:lnTo>
                <a:lnTo>
                  <a:pt x="7936" y="3476"/>
                </a:lnTo>
                <a:lnTo>
                  <a:pt x="19312" y="3476"/>
                </a:lnTo>
                <a:lnTo>
                  <a:pt x="15779" y="0"/>
                </a:lnTo>
                <a:close/>
              </a:path>
              <a:path w="20954" h="20954">
                <a:moveTo>
                  <a:pt x="19312" y="3476"/>
                </a:moveTo>
                <a:lnTo>
                  <a:pt x="12345" y="3476"/>
                </a:lnTo>
                <a:lnTo>
                  <a:pt x="12345" y="7989"/>
                </a:lnTo>
                <a:lnTo>
                  <a:pt x="16931" y="7989"/>
                </a:lnTo>
                <a:lnTo>
                  <a:pt x="16931" y="12324"/>
                </a:lnTo>
                <a:lnTo>
                  <a:pt x="12345" y="12324"/>
                </a:lnTo>
                <a:lnTo>
                  <a:pt x="12345" y="16931"/>
                </a:lnTo>
                <a:lnTo>
                  <a:pt x="19287" y="16931"/>
                </a:lnTo>
                <a:lnTo>
                  <a:pt x="20386" y="15831"/>
                </a:lnTo>
                <a:lnTo>
                  <a:pt x="20386" y="4533"/>
                </a:lnTo>
                <a:lnTo>
                  <a:pt x="19312" y="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3251556" y="2652452"/>
            <a:ext cx="12707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79" y="0"/>
                </a:moveTo>
                <a:lnTo>
                  <a:pt x="4575" y="0"/>
                </a:lnTo>
                <a:lnTo>
                  <a:pt x="0" y="4575"/>
                </a:lnTo>
                <a:lnTo>
                  <a:pt x="0" y="15758"/>
                </a:lnTo>
                <a:lnTo>
                  <a:pt x="4575" y="20334"/>
                </a:lnTo>
                <a:lnTo>
                  <a:pt x="15779" y="20334"/>
                </a:lnTo>
                <a:lnTo>
                  <a:pt x="19258" y="16879"/>
                </a:lnTo>
                <a:lnTo>
                  <a:pt x="8104" y="16879"/>
                </a:lnTo>
                <a:lnTo>
                  <a:pt x="8104" y="12324"/>
                </a:lnTo>
                <a:lnTo>
                  <a:pt x="3497" y="12324"/>
                </a:lnTo>
                <a:lnTo>
                  <a:pt x="3497" y="7915"/>
                </a:lnTo>
                <a:lnTo>
                  <a:pt x="8104" y="7915"/>
                </a:lnTo>
                <a:lnTo>
                  <a:pt x="8104" y="3455"/>
                </a:lnTo>
                <a:lnTo>
                  <a:pt x="19258" y="3455"/>
                </a:lnTo>
                <a:lnTo>
                  <a:pt x="15779" y="0"/>
                </a:lnTo>
                <a:close/>
              </a:path>
              <a:path w="20954" h="20954">
                <a:moveTo>
                  <a:pt x="19258" y="3455"/>
                </a:moveTo>
                <a:lnTo>
                  <a:pt x="12418" y="3455"/>
                </a:lnTo>
                <a:lnTo>
                  <a:pt x="12418" y="7915"/>
                </a:lnTo>
                <a:lnTo>
                  <a:pt x="16879" y="7915"/>
                </a:lnTo>
                <a:lnTo>
                  <a:pt x="16879" y="12324"/>
                </a:lnTo>
                <a:lnTo>
                  <a:pt x="12418" y="12324"/>
                </a:lnTo>
                <a:lnTo>
                  <a:pt x="12418" y="16879"/>
                </a:lnTo>
                <a:lnTo>
                  <a:pt x="19258" y="16879"/>
                </a:lnTo>
                <a:lnTo>
                  <a:pt x="20386" y="15758"/>
                </a:lnTo>
                <a:lnTo>
                  <a:pt x="20386" y="4575"/>
                </a:lnTo>
                <a:lnTo>
                  <a:pt x="19258" y="3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3268007" y="2684589"/>
            <a:ext cx="12707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5779" y="0"/>
                </a:moveTo>
                <a:lnTo>
                  <a:pt x="4586" y="0"/>
                </a:lnTo>
                <a:lnTo>
                  <a:pt x="0" y="4575"/>
                </a:lnTo>
                <a:lnTo>
                  <a:pt x="0" y="15821"/>
                </a:lnTo>
                <a:lnTo>
                  <a:pt x="4586" y="20355"/>
                </a:lnTo>
                <a:lnTo>
                  <a:pt x="15779" y="20355"/>
                </a:lnTo>
                <a:lnTo>
                  <a:pt x="19352" y="16879"/>
                </a:lnTo>
                <a:lnTo>
                  <a:pt x="8041" y="16879"/>
                </a:lnTo>
                <a:lnTo>
                  <a:pt x="8041" y="12345"/>
                </a:lnTo>
                <a:lnTo>
                  <a:pt x="3486" y="12345"/>
                </a:lnTo>
                <a:lnTo>
                  <a:pt x="3486" y="7957"/>
                </a:lnTo>
                <a:lnTo>
                  <a:pt x="8041" y="7957"/>
                </a:lnTo>
                <a:lnTo>
                  <a:pt x="8041" y="3476"/>
                </a:lnTo>
                <a:lnTo>
                  <a:pt x="19319" y="3476"/>
                </a:lnTo>
                <a:lnTo>
                  <a:pt x="15779" y="0"/>
                </a:lnTo>
                <a:close/>
              </a:path>
              <a:path w="20954" h="20954">
                <a:moveTo>
                  <a:pt x="19319" y="3476"/>
                </a:moveTo>
                <a:lnTo>
                  <a:pt x="12324" y="3476"/>
                </a:lnTo>
                <a:lnTo>
                  <a:pt x="12324" y="7957"/>
                </a:lnTo>
                <a:lnTo>
                  <a:pt x="16910" y="7957"/>
                </a:lnTo>
                <a:lnTo>
                  <a:pt x="16910" y="12345"/>
                </a:lnTo>
                <a:lnTo>
                  <a:pt x="12324" y="12345"/>
                </a:lnTo>
                <a:lnTo>
                  <a:pt x="12324" y="16879"/>
                </a:lnTo>
                <a:lnTo>
                  <a:pt x="19352" y="16879"/>
                </a:lnTo>
                <a:lnTo>
                  <a:pt x="20439" y="15821"/>
                </a:lnTo>
                <a:lnTo>
                  <a:pt x="20439" y="4575"/>
                </a:lnTo>
                <a:lnTo>
                  <a:pt x="19319" y="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2516425" y="1899579"/>
            <a:ext cx="88180" cy="96651"/>
          </a:xfrm>
          <a:custGeom>
            <a:avLst/>
            <a:gdLst/>
            <a:ahLst/>
            <a:cxnLst/>
            <a:rect l="l" t="t" r="r" b="b"/>
            <a:pathLst>
              <a:path w="145414" h="159385">
                <a:moveTo>
                  <a:pt x="54616" y="0"/>
                </a:moveTo>
                <a:lnTo>
                  <a:pt x="0" y="63170"/>
                </a:lnTo>
                <a:lnTo>
                  <a:pt x="90374" y="158906"/>
                </a:lnTo>
                <a:lnTo>
                  <a:pt x="144864" y="95714"/>
                </a:lnTo>
                <a:lnTo>
                  <a:pt x="54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2403707" y="1950053"/>
            <a:ext cx="154796" cy="171739"/>
          </a:xfrm>
          <a:custGeom>
            <a:avLst/>
            <a:gdLst/>
            <a:ahLst/>
            <a:cxnLst/>
            <a:rect l="l" t="t" r="r" b="b"/>
            <a:pathLst>
              <a:path w="255270" h="283210">
                <a:moveTo>
                  <a:pt x="190570" y="0"/>
                </a:moveTo>
                <a:lnTo>
                  <a:pt x="169638" y="24281"/>
                </a:lnTo>
                <a:lnTo>
                  <a:pt x="58343" y="80887"/>
                </a:lnTo>
                <a:lnTo>
                  <a:pt x="54211" y="82688"/>
                </a:lnTo>
                <a:lnTo>
                  <a:pt x="46728" y="86569"/>
                </a:lnTo>
                <a:lnTo>
                  <a:pt x="17016" y="143415"/>
                </a:lnTo>
                <a:lnTo>
                  <a:pt x="2963" y="188015"/>
                </a:lnTo>
                <a:lnTo>
                  <a:pt x="0" y="202454"/>
                </a:lnTo>
                <a:lnTo>
                  <a:pt x="1036" y="206737"/>
                </a:lnTo>
                <a:lnTo>
                  <a:pt x="2131" y="215240"/>
                </a:lnTo>
                <a:lnTo>
                  <a:pt x="4088" y="232877"/>
                </a:lnTo>
                <a:lnTo>
                  <a:pt x="6399" y="254621"/>
                </a:lnTo>
                <a:lnTo>
                  <a:pt x="8554" y="275447"/>
                </a:lnTo>
                <a:lnTo>
                  <a:pt x="8701" y="276358"/>
                </a:lnTo>
                <a:lnTo>
                  <a:pt x="9538" y="279174"/>
                </a:lnTo>
                <a:lnTo>
                  <a:pt x="11025" y="282703"/>
                </a:lnTo>
                <a:lnTo>
                  <a:pt x="11025" y="218181"/>
                </a:lnTo>
                <a:lnTo>
                  <a:pt x="54773" y="218181"/>
                </a:lnTo>
                <a:lnTo>
                  <a:pt x="54136" y="202454"/>
                </a:lnTo>
                <a:lnTo>
                  <a:pt x="54095" y="201102"/>
                </a:lnTo>
                <a:lnTo>
                  <a:pt x="81306" y="155503"/>
                </a:lnTo>
                <a:lnTo>
                  <a:pt x="210410" y="155503"/>
                </a:lnTo>
                <a:lnTo>
                  <a:pt x="227034" y="130121"/>
                </a:lnTo>
                <a:lnTo>
                  <a:pt x="234338" y="96981"/>
                </a:lnTo>
                <a:lnTo>
                  <a:pt x="254871" y="69442"/>
                </a:lnTo>
                <a:lnTo>
                  <a:pt x="190570" y="0"/>
                </a:lnTo>
                <a:close/>
              </a:path>
              <a:path w="255270" h="283210">
                <a:moveTo>
                  <a:pt x="210410" y="155503"/>
                </a:moveTo>
                <a:lnTo>
                  <a:pt x="81306" y="155503"/>
                </a:lnTo>
                <a:lnTo>
                  <a:pt x="101716" y="163279"/>
                </a:lnTo>
                <a:lnTo>
                  <a:pt x="108017" y="165544"/>
                </a:lnTo>
                <a:lnTo>
                  <a:pt x="105954" y="171282"/>
                </a:lnTo>
                <a:lnTo>
                  <a:pt x="80903" y="212170"/>
                </a:lnTo>
                <a:lnTo>
                  <a:pt x="72678" y="222715"/>
                </a:lnTo>
                <a:lnTo>
                  <a:pt x="69980" y="228317"/>
                </a:lnTo>
                <a:lnTo>
                  <a:pt x="68538" y="235580"/>
                </a:lnTo>
                <a:lnTo>
                  <a:pt x="69846" y="243364"/>
                </a:lnTo>
                <a:lnTo>
                  <a:pt x="75400" y="250526"/>
                </a:lnTo>
                <a:lnTo>
                  <a:pt x="79568" y="253908"/>
                </a:lnTo>
                <a:lnTo>
                  <a:pt x="84374" y="255646"/>
                </a:lnTo>
                <a:lnTo>
                  <a:pt x="101347" y="255646"/>
                </a:lnTo>
                <a:lnTo>
                  <a:pt x="111200" y="246976"/>
                </a:lnTo>
                <a:lnTo>
                  <a:pt x="111598" y="246610"/>
                </a:lnTo>
                <a:lnTo>
                  <a:pt x="111787" y="246484"/>
                </a:lnTo>
                <a:lnTo>
                  <a:pt x="153409" y="202388"/>
                </a:lnTo>
                <a:lnTo>
                  <a:pt x="187005" y="178853"/>
                </a:lnTo>
                <a:lnTo>
                  <a:pt x="208709" y="158099"/>
                </a:lnTo>
                <a:lnTo>
                  <a:pt x="210410" y="155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2313951" y="2086932"/>
            <a:ext cx="241821" cy="182136"/>
          </a:xfrm>
          <a:custGeom>
            <a:avLst/>
            <a:gdLst/>
            <a:ahLst/>
            <a:cxnLst/>
            <a:rect l="l" t="t" r="r" b="b"/>
            <a:pathLst>
              <a:path w="398779" h="300354">
                <a:moveTo>
                  <a:pt x="64469" y="176403"/>
                </a:moveTo>
                <a:lnTo>
                  <a:pt x="0" y="176403"/>
                </a:lnTo>
                <a:lnTo>
                  <a:pt x="0" y="299781"/>
                </a:lnTo>
                <a:lnTo>
                  <a:pt x="398406" y="299781"/>
                </a:lnTo>
                <a:lnTo>
                  <a:pt x="398406" y="280818"/>
                </a:lnTo>
                <a:lnTo>
                  <a:pt x="64469" y="280818"/>
                </a:lnTo>
                <a:lnTo>
                  <a:pt x="64469" y="176403"/>
                </a:lnTo>
                <a:close/>
              </a:path>
              <a:path w="398779" h="300354">
                <a:moveTo>
                  <a:pt x="148005" y="96792"/>
                </a:moveTo>
                <a:lnTo>
                  <a:pt x="83536" y="96792"/>
                </a:lnTo>
                <a:lnTo>
                  <a:pt x="83536" y="280818"/>
                </a:lnTo>
                <a:lnTo>
                  <a:pt x="148005" y="280818"/>
                </a:lnTo>
                <a:lnTo>
                  <a:pt x="148005" y="96792"/>
                </a:lnTo>
                <a:close/>
              </a:path>
              <a:path w="398779" h="300354">
                <a:moveTo>
                  <a:pt x="211668" y="0"/>
                </a:moveTo>
                <a:lnTo>
                  <a:pt x="167000" y="0"/>
                </a:lnTo>
                <a:lnTo>
                  <a:pt x="167000" y="280818"/>
                </a:lnTo>
                <a:lnTo>
                  <a:pt x="231469" y="280818"/>
                </a:lnTo>
                <a:lnTo>
                  <a:pt x="231469" y="36857"/>
                </a:lnTo>
                <a:lnTo>
                  <a:pt x="225710" y="35192"/>
                </a:lnTo>
                <a:lnTo>
                  <a:pt x="220066" y="32009"/>
                </a:lnTo>
                <a:lnTo>
                  <a:pt x="215386" y="26857"/>
                </a:lnTo>
                <a:lnTo>
                  <a:pt x="211324" y="20383"/>
                </a:lnTo>
                <a:lnTo>
                  <a:pt x="209867" y="13291"/>
                </a:lnTo>
                <a:lnTo>
                  <a:pt x="210241" y="6268"/>
                </a:lnTo>
                <a:lnTo>
                  <a:pt x="211668" y="0"/>
                </a:lnTo>
                <a:close/>
              </a:path>
              <a:path w="398779" h="300354">
                <a:moveTo>
                  <a:pt x="314974" y="77830"/>
                </a:moveTo>
                <a:lnTo>
                  <a:pt x="250379" y="77830"/>
                </a:lnTo>
                <a:lnTo>
                  <a:pt x="250379" y="280818"/>
                </a:lnTo>
                <a:lnTo>
                  <a:pt x="314974" y="280818"/>
                </a:lnTo>
                <a:lnTo>
                  <a:pt x="314974" y="77830"/>
                </a:lnTo>
                <a:close/>
              </a:path>
              <a:path w="398779" h="300354">
                <a:moveTo>
                  <a:pt x="398406" y="132226"/>
                </a:moveTo>
                <a:lnTo>
                  <a:pt x="333989" y="132226"/>
                </a:lnTo>
                <a:lnTo>
                  <a:pt x="333989" y="280818"/>
                </a:lnTo>
                <a:lnTo>
                  <a:pt x="398406" y="280818"/>
                </a:lnTo>
                <a:lnTo>
                  <a:pt x="398406" y="132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/>
          <p:nvPr/>
        </p:nvSpPr>
        <p:spPr>
          <a:xfrm>
            <a:off x="3152793" y="4388550"/>
            <a:ext cx="97806" cy="116290"/>
          </a:xfrm>
          <a:custGeom>
            <a:avLst/>
            <a:gdLst/>
            <a:ahLst/>
            <a:cxnLst/>
            <a:rect l="l" t="t" r="r" b="b"/>
            <a:pathLst>
              <a:path w="161289" h="191770">
                <a:moveTo>
                  <a:pt x="80248" y="0"/>
                </a:moveTo>
                <a:lnTo>
                  <a:pt x="49050" y="6340"/>
                </a:lnTo>
                <a:lnTo>
                  <a:pt x="23538" y="23615"/>
                </a:lnTo>
                <a:lnTo>
                  <a:pt x="6319" y="49205"/>
                </a:lnTo>
                <a:lnTo>
                  <a:pt x="0" y="80489"/>
                </a:lnTo>
                <a:lnTo>
                  <a:pt x="1207" y="93444"/>
                </a:lnTo>
                <a:lnTo>
                  <a:pt x="4808" y="106431"/>
                </a:lnTo>
                <a:lnTo>
                  <a:pt x="10769" y="119409"/>
                </a:lnTo>
                <a:lnTo>
                  <a:pt x="19057" y="132341"/>
                </a:lnTo>
                <a:lnTo>
                  <a:pt x="27365" y="144270"/>
                </a:lnTo>
                <a:lnTo>
                  <a:pt x="35080" y="157308"/>
                </a:lnTo>
                <a:lnTo>
                  <a:pt x="41314" y="171419"/>
                </a:lnTo>
                <a:lnTo>
                  <a:pt x="45181" y="186570"/>
                </a:lnTo>
                <a:lnTo>
                  <a:pt x="45893" y="191250"/>
                </a:lnTo>
                <a:lnTo>
                  <a:pt x="72165" y="191250"/>
                </a:lnTo>
                <a:lnTo>
                  <a:pt x="72408" y="185889"/>
                </a:lnTo>
                <a:lnTo>
                  <a:pt x="72573" y="173788"/>
                </a:lnTo>
                <a:lnTo>
                  <a:pt x="71697" y="157123"/>
                </a:lnTo>
                <a:lnTo>
                  <a:pt x="68913" y="138502"/>
                </a:lnTo>
                <a:lnTo>
                  <a:pt x="63296" y="119975"/>
                </a:lnTo>
                <a:lnTo>
                  <a:pt x="66940" y="118771"/>
                </a:lnTo>
                <a:lnTo>
                  <a:pt x="72605" y="117368"/>
                </a:lnTo>
                <a:lnTo>
                  <a:pt x="150994" y="117368"/>
                </a:lnTo>
                <a:lnTo>
                  <a:pt x="155915" y="106721"/>
                </a:lnTo>
                <a:lnTo>
                  <a:pt x="159501" y="93642"/>
                </a:lnTo>
                <a:lnTo>
                  <a:pt x="160696" y="80489"/>
                </a:lnTo>
                <a:lnTo>
                  <a:pt x="154369" y="49205"/>
                </a:lnTo>
                <a:lnTo>
                  <a:pt x="137121" y="23615"/>
                </a:lnTo>
                <a:lnTo>
                  <a:pt x="111548" y="6340"/>
                </a:lnTo>
                <a:lnTo>
                  <a:pt x="80248" y="0"/>
                </a:lnTo>
                <a:close/>
              </a:path>
              <a:path w="161289" h="191770">
                <a:moveTo>
                  <a:pt x="150994" y="117368"/>
                </a:moveTo>
                <a:lnTo>
                  <a:pt x="87892" y="117368"/>
                </a:lnTo>
                <a:lnTo>
                  <a:pt x="93630" y="118771"/>
                </a:lnTo>
                <a:lnTo>
                  <a:pt x="97305" y="119975"/>
                </a:lnTo>
                <a:lnTo>
                  <a:pt x="92893" y="133179"/>
                </a:lnTo>
                <a:lnTo>
                  <a:pt x="89931" y="148499"/>
                </a:lnTo>
                <a:lnTo>
                  <a:pt x="88403" y="166035"/>
                </a:lnTo>
                <a:lnTo>
                  <a:pt x="88311" y="186570"/>
                </a:lnTo>
                <a:lnTo>
                  <a:pt x="88458" y="191250"/>
                </a:lnTo>
                <a:lnTo>
                  <a:pt x="114823" y="191250"/>
                </a:lnTo>
                <a:lnTo>
                  <a:pt x="115483" y="186570"/>
                </a:lnTo>
                <a:lnTo>
                  <a:pt x="119391" y="171267"/>
                </a:lnTo>
                <a:lnTo>
                  <a:pt x="125612" y="157123"/>
                </a:lnTo>
                <a:lnTo>
                  <a:pt x="133292" y="144145"/>
                </a:lnTo>
                <a:lnTo>
                  <a:pt x="141576" y="132341"/>
                </a:lnTo>
                <a:lnTo>
                  <a:pt x="149940" y="119648"/>
                </a:lnTo>
                <a:lnTo>
                  <a:pt x="150994" y="11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46"/>
          <p:cNvSpPr/>
          <p:nvPr/>
        </p:nvSpPr>
        <p:spPr>
          <a:xfrm>
            <a:off x="3043204" y="4327616"/>
            <a:ext cx="295730" cy="354644"/>
          </a:xfrm>
          <a:custGeom>
            <a:avLst/>
            <a:gdLst/>
            <a:ahLst/>
            <a:cxnLst/>
            <a:rect l="l" t="t" r="r" b="b"/>
            <a:pathLst>
              <a:path w="487679" h="584834">
                <a:moveTo>
                  <a:pt x="420357" y="513107"/>
                </a:moveTo>
                <a:lnTo>
                  <a:pt x="172193" y="513107"/>
                </a:lnTo>
                <a:lnTo>
                  <a:pt x="178584" y="525279"/>
                </a:lnTo>
                <a:lnTo>
                  <a:pt x="182990" y="536783"/>
                </a:lnTo>
                <a:lnTo>
                  <a:pt x="187461" y="554320"/>
                </a:lnTo>
                <a:lnTo>
                  <a:pt x="194046" y="584592"/>
                </a:lnTo>
                <a:lnTo>
                  <a:pt x="420357" y="513107"/>
                </a:lnTo>
                <a:close/>
              </a:path>
              <a:path w="487679" h="584834">
                <a:moveTo>
                  <a:pt x="244861" y="0"/>
                </a:moveTo>
                <a:lnTo>
                  <a:pt x="189879" y="9625"/>
                </a:lnTo>
                <a:lnTo>
                  <a:pt x="149067" y="24915"/>
                </a:lnTo>
                <a:lnTo>
                  <a:pt x="112514" y="48729"/>
                </a:lnTo>
                <a:lnTo>
                  <a:pt x="81932" y="81556"/>
                </a:lnTo>
                <a:lnTo>
                  <a:pt x="59032" y="123879"/>
                </a:lnTo>
                <a:lnTo>
                  <a:pt x="45527" y="176185"/>
                </a:lnTo>
                <a:lnTo>
                  <a:pt x="43468" y="197589"/>
                </a:lnTo>
                <a:lnTo>
                  <a:pt x="43581" y="213586"/>
                </a:lnTo>
                <a:lnTo>
                  <a:pt x="45054" y="224304"/>
                </a:lnTo>
                <a:lnTo>
                  <a:pt x="47077" y="229869"/>
                </a:lnTo>
                <a:lnTo>
                  <a:pt x="49913" y="234336"/>
                </a:lnTo>
                <a:lnTo>
                  <a:pt x="53116" y="240353"/>
                </a:lnTo>
                <a:lnTo>
                  <a:pt x="55608" y="247168"/>
                </a:lnTo>
                <a:lnTo>
                  <a:pt x="56312" y="254026"/>
                </a:lnTo>
                <a:lnTo>
                  <a:pt x="56144" y="256581"/>
                </a:lnTo>
                <a:lnTo>
                  <a:pt x="55527" y="260183"/>
                </a:lnTo>
                <a:lnTo>
                  <a:pt x="52877" y="264005"/>
                </a:lnTo>
                <a:lnTo>
                  <a:pt x="5832" y="330851"/>
                </a:lnTo>
                <a:lnTo>
                  <a:pt x="1937" y="337510"/>
                </a:lnTo>
                <a:lnTo>
                  <a:pt x="32236" y="361193"/>
                </a:lnTo>
                <a:lnTo>
                  <a:pt x="39035" y="363028"/>
                </a:lnTo>
                <a:lnTo>
                  <a:pt x="44815" y="366483"/>
                </a:lnTo>
                <a:lnTo>
                  <a:pt x="48249" y="375718"/>
                </a:lnTo>
                <a:lnTo>
                  <a:pt x="46019" y="382650"/>
                </a:lnTo>
                <a:lnTo>
                  <a:pt x="43556" y="388208"/>
                </a:lnTo>
                <a:lnTo>
                  <a:pt x="41049" y="394095"/>
                </a:lnTo>
                <a:lnTo>
                  <a:pt x="40519" y="399566"/>
                </a:lnTo>
                <a:lnTo>
                  <a:pt x="43988" y="403875"/>
                </a:lnTo>
                <a:lnTo>
                  <a:pt x="49914" y="407152"/>
                </a:lnTo>
                <a:lnTo>
                  <a:pt x="53202" y="407990"/>
                </a:lnTo>
                <a:lnTo>
                  <a:pt x="47077" y="413110"/>
                </a:lnTo>
                <a:lnTo>
                  <a:pt x="43988" y="422230"/>
                </a:lnTo>
                <a:lnTo>
                  <a:pt x="45527" y="431706"/>
                </a:lnTo>
                <a:lnTo>
                  <a:pt x="54741" y="435601"/>
                </a:lnTo>
                <a:lnTo>
                  <a:pt x="59750" y="446401"/>
                </a:lnTo>
                <a:lnTo>
                  <a:pt x="61987" y="453911"/>
                </a:lnTo>
                <a:lnTo>
                  <a:pt x="61962" y="461651"/>
                </a:lnTo>
                <a:lnTo>
                  <a:pt x="60186" y="473140"/>
                </a:lnTo>
                <a:lnTo>
                  <a:pt x="57767" y="487139"/>
                </a:lnTo>
                <a:lnTo>
                  <a:pt x="56799" y="499777"/>
                </a:lnTo>
                <a:lnTo>
                  <a:pt x="58988" y="510743"/>
                </a:lnTo>
                <a:lnTo>
                  <a:pt x="66039" y="519724"/>
                </a:lnTo>
                <a:lnTo>
                  <a:pt x="84042" y="524962"/>
                </a:lnTo>
                <a:lnTo>
                  <a:pt x="111939" y="524485"/>
                </a:lnTo>
                <a:lnTo>
                  <a:pt x="143423" y="519973"/>
                </a:lnTo>
                <a:lnTo>
                  <a:pt x="172193" y="513107"/>
                </a:lnTo>
                <a:lnTo>
                  <a:pt x="420357" y="513107"/>
                </a:lnTo>
                <a:lnTo>
                  <a:pt x="435871" y="508207"/>
                </a:lnTo>
                <a:lnTo>
                  <a:pt x="426555" y="483989"/>
                </a:lnTo>
                <a:lnTo>
                  <a:pt x="419883" y="465332"/>
                </a:lnTo>
                <a:lnTo>
                  <a:pt x="415632" y="451409"/>
                </a:lnTo>
                <a:lnTo>
                  <a:pt x="413579" y="441392"/>
                </a:lnTo>
                <a:lnTo>
                  <a:pt x="419212" y="412752"/>
                </a:lnTo>
                <a:lnTo>
                  <a:pt x="433917" y="382158"/>
                </a:lnTo>
                <a:lnTo>
                  <a:pt x="255699" y="382158"/>
                </a:lnTo>
                <a:lnTo>
                  <a:pt x="250746" y="379781"/>
                </a:lnTo>
                <a:lnTo>
                  <a:pt x="247416" y="375718"/>
                </a:lnTo>
                <a:lnTo>
                  <a:pt x="245751" y="373656"/>
                </a:lnTo>
                <a:lnTo>
                  <a:pt x="225459" y="373656"/>
                </a:lnTo>
                <a:lnTo>
                  <a:pt x="218809" y="372215"/>
                </a:lnTo>
                <a:lnTo>
                  <a:pt x="213417" y="368154"/>
                </a:lnTo>
                <a:lnTo>
                  <a:pt x="209635" y="361866"/>
                </a:lnTo>
                <a:lnTo>
                  <a:pt x="207815" y="353740"/>
                </a:lnTo>
                <a:lnTo>
                  <a:pt x="207815" y="298747"/>
                </a:lnTo>
                <a:lnTo>
                  <a:pt x="206500" y="286327"/>
                </a:lnTo>
                <a:lnTo>
                  <a:pt x="202369" y="273537"/>
                </a:lnTo>
                <a:lnTo>
                  <a:pt x="195142" y="259716"/>
                </a:lnTo>
                <a:lnTo>
                  <a:pt x="184538" y="244204"/>
                </a:lnTo>
                <a:lnTo>
                  <a:pt x="174616" y="229041"/>
                </a:lnTo>
                <a:lnTo>
                  <a:pt x="167498" y="213421"/>
                </a:lnTo>
                <a:lnTo>
                  <a:pt x="163264" y="197589"/>
                </a:lnTo>
                <a:lnTo>
                  <a:pt x="163194" y="197206"/>
                </a:lnTo>
                <a:lnTo>
                  <a:pt x="161775" y="180981"/>
                </a:lnTo>
                <a:lnTo>
                  <a:pt x="169585" y="142344"/>
                </a:lnTo>
                <a:lnTo>
                  <a:pt x="190869" y="110758"/>
                </a:lnTo>
                <a:lnTo>
                  <a:pt x="222404" y="89443"/>
                </a:lnTo>
                <a:lnTo>
                  <a:pt x="260965" y="81623"/>
                </a:lnTo>
                <a:lnTo>
                  <a:pt x="442013" y="81623"/>
                </a:lnTo>
                <a:lnTo>
                  <a:pt x="417840" y="54545"/>
                </a:lnTo>
                <a:lnTo>
                  <a:pt x="381690" y="29159"/>
                </a:lnTo>
                <a:lnTo>
                  <a:pt x="340793" y="10870"/>
                </a:lnTo>
                <a:lnTo>
                  <a:pt x="295175" y="783"/>
                </a:lnTo>
                <a:lnTo>
                  <a:pt x="244861" y="0"/>
                </a:lnTo>
                <a:close/>
              </a:path>
              <a:path w="487679" h="584834">
                <a:moveTo>
                  <a:pt x="442013" y="81623"/>
                </a:moveTo>
                <a:lnTo>
                  <a:pt x="260965" y="81623"/>
                </a:lnTo>
                <a:lnTo>
                  <a:pt x="299588" y="89443"/>
                </a:lnTo>
                <a:lnTo>
                  <a:pt x="331153" y="110758"/>
                </a:lnTo>
                <a:lnTo>
                  <a:pt x="352448" y="142344"/>
                </a:lnTo>
                <a:lnTo>
                  <a:pt x="360261" y="180981"/>
                </a:lnTo>
                <a:lnTo>
                  <a:pt x="358826" y="197206"/>
                </a:lnTo>
                <a:lnTo>
                  <a:pt x="354540" y="213174"/>
                </a:lnTo>
                <a:lnTo>
                  <a:pt x="347428" y="228851"/>
                </a:lnTo>
                <a:lnTo>
                  <a:pt x="337518" y="244204"/>
                </a:lnTo>
                <a:lnTo>
                  <a:pt x="326929" y="259753"/>
                </a:lnTo>
                <a:lnTo>
                  <a:pt x="319735" y="273580"/>
                </a:lnTo>
                <a:lnTo>
                  <a:pt x="315636" y="286355"/>
                </a:lnTo>
                <a:lnTo>
                  <a:pt x="314335" y="298747"/>
                </a:lnTo>
                <a:lnTo>
                  <a:pt x="314335" y="352808"/>
                </a:lnTo>
                <a:lnTo>
                  <a:pt x="312418" y="361305"/>
                </a:lnTo>
                <a:lnTo>
                  <a:pt x="308635" y="367889"/>
                </a:lnTo>
                <a:lnTo>
                  <a:pt x="303299" y="372145"/>
                </a:lnTo>
                <a:lnTo>
                  <a:pt x="296723" y="373656"/>
                </a:lnTo>
                <a:lnTo>
                  <a:pt x="276431" y="373656"/>
                </a:lnTo>
                <a:lnTo>
                  <a:pt x="271478" y="379666"/>
                </a:lnTo>
                <a:lnTo>
                  <a:pt x="266211" y="382158"/>
                </a:lnTo>
                <a:lnTo>
                  <a:pt x="433917" y="382158"/>
                </a:lnTo>
                <a:lnTo>
                  <a:pt x="436601" y="376574"/>
                </a:lnTo>
                <a:lnTo>
                  <a:pt x="457929" y="334794"/>
                </a:lnTo>
                <a:lnTo>
                  <a:pt x="475378" y="289344"/>
                </a:lnTo>
                <a:lnTo>
                  <a:pt x="484917" y="243871"/>
                </a:lnTo>
                <a:lnTo>
                  <a:pt x="487303" y="195439"/>
                </a:lnTo>
                <a:lnTo>
                  <a:pt x="479165" y="146264"/>
                </a:lnTo>
                <a:lnTo>
                  <a:pt x="457134" y="98561"/>
                </a:lnTo>
                <a:lnTo>
                  <a:pt x="442013" y="81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object 47"/>
          <p:cNvSpPr/>
          <p:nvPr/>
        </p:nvSpPr>
        <p:spPr>
          <a:xfrm>
            <a:off x="2284926" y="4967826"/>
            <a:ext cx="335006" cy="261074"/>
          </a:xfrm>
          <a:custGeom>
            <a:avLst/>
            <a:gdLst/>
            <a:ahLst/>
            <a:cxnLst/>
            <a:rect l="l" t="t" r="r" b="b"/>
            <a:pathLst>
              <a:path w="552450" h="430529">
                <a:moveTo>
                  <a:pt x="397767" y="363926"/>
                </a:moveTo>
                <a:lnTo>
                  <a:pt x="209553" y="363926"/>
                </a:lnTo>
                <a:lnTo>
                  <a:pt x="213061" y="370156"/>
                </a:lnTo>
                <a:lnTo>
                  <a:pt x="218108" y="377328"/>
                </a:lnTo>
                <a:lnTo>
                  <a:pt x="224548" y="382993"/>
                </a:lnTo>
                <a:lnTo>
                  <a:pt x="231333" y="387276"/>
                </a:lnTo>
                <a:lnTo>
                  <a:pt x="231333" y="430238"/>
                </a:lnTo>
                <a:lnTo>
                  <a:pt x="374417" y="430238"/>
                </a:lnTo>
                <a:lnTo>
                  <a:pt x="374417" y="392009"/>
                </a:lnTo>
                <a:lnTo>
                  <a:pt x="381952" y="386743"/>
                </a:lnTo>
                <a:lnTo>
                  <a:pt x="388280" y="380127"/>
                </a:lnTo>
                <a:lnTo>
                  <a:pt x="393514" y="372431"/>
                </a:lnTo>
                <a:lnTo>
                  <a:pt x="397767" y="363926"/>
                </a:lnTo>
                <a:close/>
              </a:path>
              <a:path w="552450" h="430529">
                <a:moveTo>
                  <a:pt x="507398" y="0"/>
                </a:moveTo>
                <a:lnTo>
                  <a:pt x="44302" y="0"/>
                </a:lnTo>
                <a:lnTo>
                  <a:pt x="27043" y="3479"/>
                </a:lnTo>
                <a:lnTo>
                  <a:pt x="12962" y="12973"/>
                </a:lnTo>
                <a:lnTo>
                  <a:pt x="3476" y="27061"/>
                </a:lnTo>
                <a:lnTo>
                  <a:pt x="0" y="44323"/>
                </a:lnTo>
                <a:lnTo>
                  <a:pt x="0" y="319623"/>
                </a:lnTo>
                <a:lnTo>
                  <a:pt x="3476" y="336873"/>
                </a:lnTo>
                <a:lnTo>
                  <a:pt x="12962" y="350955"/>
                </a:lnTo>
                <a:lnTo>
                  <a:pt x="27043" y="360446"/>
                </a:lnTo>
                <a:lnTo>
                  <a:pt x="44302" y="363926"/>
                </a:lnTo>
                <a:lnTo>
                  <a:pt x="507398" y="363926"/>
                </a:lnTo>
                <a:lnTo>
                  <a:pt x="524703" y="360446"/>
                </a:lnTo>
                <a:lnTo>
                  <a:pt x="538865" y="350955"/>
                </a:lnTo>
                <a:lnTo>
                  <a:pt x="548429" y="336873"/>
                </a:lnTo>
                <a:lnTo>
                  <a:pt x="549767" y="330304"/>
                </a:lnTo>
                <a:lnTo>
                  <a:pt x="38470" y="330304"/>
                </a:lnTo>
                <a:lnTo>
                  <a:pt x="33423" y="325529"/>
                </a:lnTo>
                <a:lnTo>
                  <a:pt x="33423" y="38292"/>
                </a:lnTo>
                <a:lnTo>
                  <a:pt x="38470" y="33517"/>
                </a:lnTo>
                <a:lnTo>
                  <a:pt x="549743" y="33517"/>
                </a:lnTo>
                <a:lnTo>
                  <a:pt x="548429" y="27061"/>
                </a:lnTo>
                <a:lnTo>
                  <a:pt x="538865" y="12973"/>
                </a:lnTo>
                <a:lnTo>
                  <a:pt x="524703" y="3479"/>
                </a:lnTo>
                <a:lnTo>
                  <a:pt x="507398" y="0"/>
                </a:lnTo>
                <a:close/>
              </a:path>
              <a:path w="552450" h="430529">
                <a:moveTo>
                  <a:pt x="153985" y="199628"/>
                </a:moveTo>
                <a:lnTo>
                  <a:pt x="144246" y="202077"/>
                </a:lnTo>
                <a:lnTo>
                  <a:pt x="137407" y="209342"/>
                </a:lnTo>
                <a:lnTo>
                  <a:pt x="134464" y="219858"/>
                </a:lnTo>
                <a:lnTo>
                  <a:pt x="135538" y="232252"/>
                </a:lnTo>
                <a:lnTo>
                  <a:pt x="140749" y="245154"/>
                </a:lnTo>
                <a:lnTo>
                  <a:pt x="189952" y="330304"/>
                </a:lnTo>
                <a:lnTo>
                  <a:pt x="404385" y="330304"/>
                </a:lnTo>
                <a:lnTo>
                  <a:pt x="404385" y="319623"/>
                </a:lnTo>
                <a:lnTo>
                  <a:pt x="404773" y="318084"/>
                </a:lnTo>
                <a:lnTo>
                  <a:pt x="404773" y="270986"/>
                </a:lnTo>
                <a:lnTo>
                  <a:pt x="212862" y="270986"/>
                </a:lnTo>
                <a:lnTo>
                  <a:pt x="183502" y="220265"/>
                </a:lnTo>
                <a:lnTo>
                  <a:pt x="174859" y="209326"/>
                </a:lnTo>
                <a:lnTo>
                  <a:pt x="164604" y="202246"/>
                </a:lnTo>
                <a:lnTo>
                  <a:pt x="153985" y="199628"/>
                </a:lnTo>
                <a:close/>
              </a:path>
              <a:path w="552450" h="430529">
                <a:moveTo>
                  <a:pt x="549743" y="33517"/>
                </a:moveTo>
                <a:lnTo>
                  <a:pt x="513649" y="33517"/>
                </a:lnTo>
                <a:lnTo>
                  <a:pt x="518277" y="38292"/>
                </a:lnTo>
                <a:lnTo>
                  <a:pt x="518277" y="325529"/>
                </a:lnTo>
                <a:lnTo>
                  <a:pt x="513649" y="330304"/>
                </a:lnTo>
                <a:lnTo>
                  <a:pt x="549767" y="330304"/>
                </a:lnTo>
                <a:lnTo>
                  <a:pt x="551941" y="319623"/>
                </a:lnTo>
                <a:lnTo>
                  <a:pt x="551941" y="44323"/>
                </a:lnTo>
                <a:lnTo>
                  <a:pt x="549743" y="33517"/>
                </a:lnTo>
                <a:close/>
              </a:path>
              <a:path w="552450" h="430529">
                <a:moveTo>
                  <a:pt x="237532" y="64731"/>
                </a:moveTo>
                <a:lnTo>
                  <a:pt x="227983" y="66674"/>
                </a:lnTo>
                <a:lnTo>
                  <a:pt x="220207" y="71970"/>
                </a:lnTo>
                <a:lnTo>
                  <a:pt x="214976" y="79816"/>
                </a:lnTo>
                <a:lnTo>
                  <a:pt x="213061" y="89410"/>
                </a:lnTo>
                <a:lnTo>
                  <a:pt x="213061" y="239762"/>
                </a:lnTo>
                <a:lnTo>
                  <a:pt x="212862" y="240652"/>
                </a:lnTo>
                <a:lnTo>
                  <a:pt x="212862" y="270986"/>
                </a:lnTo>
                <a:lnTo>
                  <a:pt x="404773" y="270986"/>
                </a:lnTo>
                <a:lnTo>
                  <a:pt x="404773" y="248903"/>
                </a:lnTo>
                <a:lnTo>
                  <a:pt x="402859" y="239268"/>
                </a:lnTo>
                <a:lnTo>
                  <a:pt x="400813" y="236191"/>
                </a:lnTo>
                <a:lnTo>
                  <a:pt x="358879" y="236191"/>
                </a:lnTo>
                <a:lnTo>
                  <a:pt x="358491" y="236013"/>
                </a:lnTo>
                <a:lnTo>
                  <a:pt x="357894" y="236013"/>
                </a:lnTo>
                <a:lnTo>
                  <a:pt x="357339" y="235793"/>
                </a:lnTo>
                <a:lnTo>
                  <a:pt x="357339" y="233469"/>
                </a:lnTo>
                <a:lnTo>
                  <a:pt x="355422" y="223835"/>
                </a:lnTo>
                <a:lnTo>
                  <a:pt x="309896" y="223762"/>
                </a:lnTo>
                <a:lnTo>
                  <a:pt x="309896" y="221239"/>
                </a:lnTo>
                <a:lnTo>
                  <a:pt x="307977" y="211572"/>
                </a:lnTo>
                <a:lnTo>
                  <a:pt x="307874" y="211417"/>
                </a:lnTo>
                <a:lnTo>
                  <a:pt x="262452" y="211417"/>
                </a:lnTo>
                <a:lnTo>
                  <a:pt x="262452" y="89410"/>
                </a:lnTo>
                <a:lnTo>
                  <a:pt x="260502" y="79816"/>
                </a:lnTo>
                <a:lnTo>
                  <a:pt x="255175" y="71970"/>
                </a:lnTo>
                <a:lnTo>
                  <a:pt x="247256" y="66674"/>
                </a:lnTo>
                <a:lnTo>
                  <a:pt x="237532" y="64731"/>
                </a:lnTo>
                <a:close/>
              </a:path>
              <a:path w="552450" h="430529">
                <a:moveTo>
                  <a:pt x="380250" y="224160"/>
                </a:moveTo>
                <a:lnTo>
                  <a:pt x="371329" y="224160"/>
                </a:lnTo>
                <a:lnTo>
                  <a:pt x="363339" y="229008"/>
                </a:lnTo>
                <a:lnTo>
                  <a:pt x="358879" y="236191"/>
                </a:lnTo>
                <a:lnTo>
                  <a:pt x="400813" y="236191"/>
                </a:lnTo>
                <a:lnTo>
                  <a:pt x="397627" y="231403"/>
                </a:lnTo>
                <a:lnTo>
                  <a:pt x="389837" y="226103"/>
                </a:lnTo>
                <a:lnTo>
                  <a:pt x="380250" y="224160"/>
                </a:lnTo>
                <a:close/>
              </a:path>
              <a:path w="552450" h="430529">
                <a:moveTo>
                  <a:pt x="332827" y="208789"/>
                </a:moveTo>
                <a:lnTo>
                  <a:pt x="325358" y="209868"/>
                </a:lnTo>
                <a:lnTo>
                  <a:pt x="318876" y="212914"/>
                </a:lnTo>
                <a:lnTo>
                  <a:pt x="313636" y="217641"/>
                </a:lnTo>
                <a:lnTo>
                  <a:pt x="309896" y="223762"/>
                </a:lnTo>
                <a:lnTo>
                  <a:pt x="355374" y="223762"/>
                </a:lnTo>
                <a:lnTo>
                  <a:pt x="350184" y="215993"/>
                </a:lnTo>
                <a:lnTo>
                  <a:pt x="342395" y="210719"/>
                </a:lnTo>
                <a:lnTo>
                  <a:pt x="332827" y="208789"/>
                </a:lnTo>
                <a:close/>
              </a:path>
              <a:path w="552450" h="430529">
                <a:moveTo>
                  <a:pt x="285174" y="196350"/>
                </a:moveTo>
                <a:lnTo>
                  <a:pt x="277826" y="197460"/>
                </a:lnTo>
                <a:lnTo>
                  <a:pt x="271406" y="200565"/>
                </a:lnTo>
                <a:lnTo>
                  <a:pt x="266190" y="205330"/>
                </a:lnTo>
                <a:lnTo>
                  <a:pt x="262452" y="211417"/>
                </a:lnTo>
                <a:lnTo>
                  <a:pt x="307874" y="211417"/>
                </a:lnTo>
                <a:lnTo>
                  <a:pt x="302718" y="203658"/>
                </a:lnTo>
                <a:lnTo>
                  <a:pt x="294868" y="198313"/>
                </a:lnTo>
                <a:lnTo>
                  <a:pt x="285174" y="19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8"/>
          <p:cNvSpPr/>
          <p:nvPr/>
        </p:nvSpPr>
        <p:spPr>
          <a:xfrm>
            <a:off x="2425202" y="5245685"/>
            <a:ext cx="87025" cy="46593"/>
          </a:xfrm>
          <a:custGeom>
            <a:avLst/>
            <a:gdLst/>
            <a:ahLst/>
            <a:cxnLst/>
            <a:rect l="l" t="t" r="r" b="b"/>
            <a:pathLst>
              <a:path w="143510" h="76834">
                <a:moveTo>
                  <a:pt x="0" y="76793"/>
                </a:moveTo>
                <a:lnTo>
                  <a:pt x="143074" y="76793"/>
                </a:lnTo>
                <a:lnTo>
                  <a:pt x="143074" y="0"/>
                </a:lnTo>
                <a:lnTo>
                  <a:pt x="0" y="0"/>
                </a:lnTo>
                <a:lnTo>
                  <a:pt x="0" y="767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49"/>
          <p:cNvSpPr/>
          <p:nvPr/>
        </p:nvSpPr>
        <p:spPr>
          <a:xfrm>
            <a:off x="3420565" y="3514267"/>
            <a:ext cx="195228" cy="221027"/>
          </a:xfrm>
          <a:custGeom>
            <a:avLst/>
            <a:gdLst/>
            <a:ahLst/>
            <a:cxnLst/>
            <a:rect l="l" t="t" r="r" b="b"/>
            <a:pathLst>
              <a:path w="321945" h="364489">
                <a:moveTo>
                  <a:pt x="284148" y="295687"/>
                </a:moveTo>
                <a:lnTo>
                  <a:pt x="247689" y="281972"/>
                </a:lnTo>
                <a:lnTo>
                  <a:pt x="228900" y="274907"/>
                </a:lnTo>
                <a:lnTo>
                  <a:pt x="221805" y="272248"/>
                </a:lnTo>
                <a:lnTo>
                  <a:pt x="220433" y="271750"/>
                </a:lnTo>
                <a:lnTo>
                  <a:pt x="211650" y="262735"/>
                </a:lnTo>
                <a:lnTo>
                  <a:pt x="204650" y="245677"/>
                </a:lnTo>
                <a:lnTo>
                  <a:pt x="203222" y="226064"/>
                </a:lnTo>
                <a:lnTo>
                  <a:pt x="211155" y="209386"/>
                </a:lnTo>
                <a:lnTo>
                  <a:pt x="227928" y="174995"/>
                </a:lnTo>
                <a:lnTo>
                  <a:pt x="237355" y="136078"/>
                </a:lnTo>
                <a:lnTo>
                  <a:pt x="241499" y="104227"/>
                </a:lnTo>
                <a:lnTo>
                  <a:pt x="242421" y="91033"/>
                </a:lnTo>
                <a:lnTo>
                  <a:pt x="237612" y="56019"/>
                </a:lnTo>
                <a:lnTo>
                  <a:pt x="223247" y="27594"/>
                </a:lnTo>
                <a:lnTo>
                  <a:pt x="199422" y="8144"/>
                </a:lnTo>
                <a:lnTo>
                  <a:pt x="166235" y="52"/>
                </a:lnTo>
                <a:lnTo>
                  <a:pt x="165502" y="0"/>
                </a:lnTo>
                <a:lnTo>
                  <a:pt x="163021" y="0"/>
                </a:lnTo>
                <a:lnTo>
                  <a:pt x="160675" y="0"/>
                </a:lnTo>
                <a:lnTo>
                  <a:pt x="158340" y="0"/>
                </a:lnTo>
                <a:lnTo>
                  <a:pt x="155848" y="0"/>
                </a:lnTo>
                <a:lnTo>
                  <a:pt x="155063" y="52"/>
                </a:lnTo>
                <a:lnTo>
                  <a:pt x="121902" y="8144"/>
                </a:lnTo>
                <a:lnTo>
                  <a:pt x="98093" y="27594"/>
                </a:lnTo>
                <a:lnTo>
                  <a:pt x="83736" y="56019"/>
                </a:lnTo>
                <a:lnTo>
                  <a:pt x="78929" y="91033"/>
                </a:lnTo>
                <a:lnTo>
                  <a:pt x="81155" y="138258"/>
                </a:lnTo>
                <a:lnTo>
                  <a:pt x="85154" y="166328"/>
                </a:lnTo>
                <a:lnTo>
                  <a:pt x="93857" y="186339"/>
                </a:lnTo>
                <a:lnTo>
                  <a:pt x="110195" y="209386"/>
                </a:lnTo>
                <a:lnTo>
                  <a:pt x="118124" y="226064"/>
                </a:lnTo>
                <a:lnTo>
                  <a:pt x="116687" y="245677"/>
                </a:lnTo>
                <a:lnTo>
                  <a:pt x="109683" y="262735"/>
                </a:lnTo>
                <a:lnTo>
                  <a:pt x="100907" y="271750"/>
                </a:lnTo>
                <a:lnTo>
                  <a:pt x="90670" y="275583"/>
                </a:lnTo>
                <a:lnTo>
                  <a:pt x="68792" y="283801"/>
                </a:lnTo>
                <a:lnTo>
                  <a:pt x="15565" y="311414"/>
                </a:lnTo>
                <a:lnTo>
                  <a:pt x="0" y="363999"/>
                </a:lnTo>
                <a:lnTo>
                  <a:pt x="160644" y="363999"/>
                </a:lnTo>
                <a:lnTo>
                  <a:pt x="321341" y="363999"/>
                </a:lnTo>
                <a:lnTo>
                  <a:pt x="319656" y="344031"/>
                </a:lnTo>
                <a:lnTo>
                  <a:pt x="316044" y="327016"/>
                </a:lnTo>
                <a:lnTo>
                  <a:pt x="305781" y="311414"/>
                </a:lnTo>
                <a:lnTo>
                  <a:pt x="284148" y="295687"/>
                </a:lnTo>
                <a:close/>
              </a:path>
            </a:pathLst>
          </a:custGeom>
          <a:ln w="245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50"/>
          <p:cNvSpPr/>
          <p:nvPr/>
        </p:nvSpPr>
        <p:spPr>
          <a:xfrm>
            <a:off x="3563809" y="3483391"/>
            <a:ext cx="177900" cy="221027"/>
          </a:xfrm>
          <a:custGeom>
            <a:avLst/>
            <a:gdLst/>
            <a:ahLst/>
            <a:cxnLst/>
            <a:rect l="l" t="t" r="r" b="b"/>
            <a:pathLst>
              <a:path w="293370" h="364489">
                <a:moveTo>
                  <a:pt x="137514" y="0"/>
                </a:moveTo>
                <a:lnTo>
                  <a:pt x="127828" y="0"/>
                </a:lnTo>
                <a:lnTo>
                  <a:pt x="127095" y="20"/>
                </a:lnTo>
                <a:lnTo>
                  <a:pt x="93910" y="8123"/>
                </a:lnTo>
                <a:lnTo>
                  <a:pt x="70089" y="27575"/>
                </a:lnTo>
                <a:lnTo>
                  <a:pt x="55728" y="55995"/>
                </a:lnTo>
                <a:lnTo>
                  <a:pt x="50919" y="91002"/>
                </a:lnTo>
                <a:lnTo>
                  <a:pt x="53157" y="138227"/>
                </a:lnTo>
                <a:lnTo>
                  <a:pt x="57160" y="166297"/>
                </a:lnTo>
                <a:lnTo>
                  <a:pt x="65859" y="186307"/>
                </a:lnTo>
                <a:lnTo>
                  <a:pt x="82185" y="209354"/>
                </a:lnTo>
                <a:lnTo>
                  <a:pt x="90112" y="226030"/>
                </a:lnTo>
                <a:lnTo>
                  <a:pt x="88681" y="245640"/>
                </a:lnTo>
                <a:lnTo>
                  <a:pt x="81680" y="262703"/>
                </a:lnTo>
                <a:lnTo>
                  <a:pt x="72898" y="271740"/>
                </a:lnTo>
                <a:lnTo>
                  <a:pt x="9182" y="295634"/>
                </a:lnTo>
                <a:lnTo>
                  <a:pt x="5758" y="297572"/>
                </a:lnTo>
                <a:lnTo>
                  <a:pt x="2743" y="299435"/>
                </a:lnTo>
                <a:lnTo>
                  <a:pt x="0" y="301299"/>
                </a:lnTo>
                <a:lnTo>
                  <a:pt x="293" y="301739"/>
                </a:lnTo>
                <a:lnTo>
                  <a:pt x="554" y="302179"/>
                </a:lnTo>
                <a:lnTo>
                  <a:pt x="827" y="302493"/>
                </a:lnTo>
                <a:lnTo>
                  <a:pt x="62626" y="325696"/>
                </a:lnTo>
                <a:lnTo>
                  <a:pt x="63977" y="326220"/>
                </a:lnTo>
                <a:lnTo>
                  <a:pt x="98454" y="354679"/>
                </a:lnTo>
                <a:lnTo>
                  <a:pt x="103839" y="363978"/>
                </a:lnTo>
                <a:lnTo>
                  <a:pt x="293331" y="363978"/>
                </a:lnTo>
                <a:lnTo>
                  <a:pt x="277774" y="311374"/>
                </a:lnTo>
                <a:lnTo>
                  <a:pt x="193778" y="272225"/>
                </a:lnTo>
                <a:lnTo>
                  <a:pt x="192423" y="271740"/>
                </a:lnTo>
                <a:lnTo>
                  <a:pt x="183652" y="262703"/>
                </a:lnTo>
                <a:lnTo>
                  <a:pt x="176655" y="245640"/>
                </a:lnTo>
                <a:lnTo>
                  <a:pt x="175220" y="226030"/>
                </a:lnTo>
                <a:lnTo>
                  <a:pt x="183135" y="209354"/>
                </a:lnTo>
                <a:lnTo>
                  <a:pt x="199899" y="174964"/>
                </a:lnTo>
                <a:lnTo>
                  <a:pt x="209327" y="136046"/>
                </a:lnTo>
                <a:lnTo>
                  <a:pt x="213475" y="104195"/>
                </a:lnTo>
                <a:lnTo>
                  <a:pt x="214401" y="91002"/>
                </a:lnTo>
                <a:lnTo>
                  <a:pt x="209590" y="55995"/>
                </a:lnTo>
                <a:lnTo>
                  <a:pt x="195224" y="27575"/>
                </a:lnTo>
                <a:lnTo>
                  <a:pt x="171402" y="8123"/>
                </a:lnTo>
                <a:lnTo>
                  <a:pt x="138226" y="20"/>
                </a:lnTo>
                <a:lnTo>
                  <a:pt x="137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/>
          <p:cNvSpPr/>
          <p:nvPr/>
        </p:nvSpPr>
        <p:spPr>
          <a:xfrm>
            <a:off x="3299208" y="3485417"/>
            <a:ext cx="177900" cy="221027"/>
          </a:xfrm>
          <a:custGeom>
            <a:avLst/>
            <a:gdLst/>
            <a:ahLst/>
            <a:cxnLst/>
            <a:rect l="l" t="t" r="r" b="b"/>
            <a:pathLst>
              <a:path w="293370" h="364489">
                <a:moveTo>
                  <a:pt x="163021" y="0"/>
                </a:moveTo>
                <a:lnTo>
                  <a:pt x="158340" y="0"/>
                </a:lnTo>
                <a:lnTo>
                  <a:pt x="155115" y="52"/>
                </a:lnTo>
                <a:lnTo>
                  <a:pt x="121927" y="8154"/>
                </a:lnTo>
                <a:lnTo>
                  <a:pt x="98110" y="27606"/>
                </a:lnTo>
                <a:lnTo>
                  <a:pt x="83755" y="56026"/>
                </a:lnTo>
                <a:lnTo>
                  <a:pt x="78950" y="91033"/>
                </a:lnTo>
                <a:lnTo>
                  <a:pt x="81176" y="138259"/>
                </a:lnTo>
                <a:lnTo>
                  <a:pt x="85172" y="166331"/>
                </a:lnTo>
                <a:lnTo>
                  <a:pt x="93869" y="186348"/>
                </a:lnTo>
                <a:lnTo>
                  <a:pt x="110195" y="209407"/>
                </a:lnTo>
                <a:lnTo>
                  <a:pt x="118128" y="226067"/>
                </a:lnTo>
                <a:lnTo>
                  <a:pt x="116699" y="245666"/>
                </a:lnTo>
                <a:lnTo>
                  <a:pt x="109696" y="262726"/>
                </a:lnTo>
                <a:lnTo>
                  <a:pt x="100907" y="271771"/>
                </a:lnTo>
                <a:lnTo>
                  <a:pt x="37203" y="295666"/>
                </a:lnTo>
                <a:lnTo>
                  <a:pt x="15578" y="311405"/>
                </a:lnTo>
                <a:lnTo>
                  <a:pt x="5313" y="327010"/>
                </a:lnTo>
                <a:lnTo>
                  <a:pt x="1693" y="344022"/>
                </a:lnTo>
                <a:lnTo>
                  <a:pt x="0" y="363978"/>
                </a:lnTo>
                <a:lnTo>
                  <a:pt x="189491" y="363978"/>
                </a:lnTo>
                <a:lnTo>
                  <a:pt x="194874" y="354688"/>
                </a:lnTo>
                <a:lnTo>
                  <a:pt x="202745" y="345431"/>
                </a:lnTo>
                <a:lnTo>
                  <a:pt x="213643" y="336187"/>
                </a:lnTo>
                <a:lnTo>
                  <a:pt x="228108" y="326932"/>
                </a:lnTo>
                <a:lnTo>
                  <a:pt x="229354" y="326251"/>
                </a:lnTo>
                <a:lnTo>
                  <a:pt x="292525" y="302524"/>
                </a:lnTo>
                <a:lnTo>
                  <a:pt x="292776" y="302210"/>
                </a:lnTo>
                <a:lnTo>
                  <a:pt x="293038" y="301770"/>
                </a:lnTo>
                <a:lnTo>
                  <a:pt x="293362" y="301331"/>
                </a:lnTo>
                <a:lnTo>
                  <a:pt x="290598" y="299435"/>
                </a:lnTo>
                <a:lnTo>
                  <a:pt x="287551" y="297572"/>
                </a:lnTo>
                <a:lnTo>
                  <a:pt x="284148" y="295666"/>
                </a:lnTo>
                <a:lnTo>
                  <a:pt x="221801" y="272257"/>
                </a:lnTo>
                <a:lnTo>
                  <a:pt x="220464" y="271771"/>
                </a:lnTo>
                <a:lnTo>
                  <a:pt x="211675" y="262726"/>
                </a:lnTo>
                <a:lnTo>
                  <a:pt x="204673" y="245666"/>
                </a:lnTo>
                <a:lnTo>
                  <a:pt x="203243" y="226067"/>
                </a:lnTo>
                <a:lnTo>
                  <a:pt x="211176" y="209407"/>
                </a:lnTo>
                <a:lnTo>
                  <a:pt x="227946" y="175004"/>
                </a:lnTo>
                <a:lnTo>
                  <a:pt x="237365" y="136080"/>
                </a:lnTo>
                <a:lnTo>
                  <a:pt x="241502" y="104227"/>
                </a:lnTo>
                <a:lnTo>
                  <a:pt x="242421" y="91033"/>
                </a:lnTo>
                <a:lnTo>
                  <a:pt x="237616" y="56026"/>
                </a:lnTo>
                <a:lnTo>
                  <a:pt x="223258" y="27606"/>
                </a:lnTo>
                <a:lnTo>
                  <a:pt x="199436" y="8154"/>
                </a:lnTo>
                <a:lnTo>
                  <a:pt x="166235" y="52"/>
                </a:lnTo>
                <a:lnTo>
                  <a:pt x="16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" name="object 52"/>
          <p:cNvSpPr/>
          <p:nvPr/>
        </p:nvSpPr>
        <p:spPr>
          <a:xfrm>
            <a:off x="1066100" y="2778867"/>
            <a:ext cx="1616886" cy="1613035"/>
          </a:xfrm>
          <a:custGeom>
            <a:avLst/>
            <a:gdLst/>
            <a:ahLst/>
            <a:cxnLst/>
            <a:rect l="l" t="t" r="r" b="b"/>
            <a:pathLst>
              <a:path w="2666365" h="2660015">
                <a:moveTo>
                  <a:pt x="1533629" y="10470"/>
                </a:moveTo>
                <a:lnTo>
                  <a:pt x="1132225" y="10470"/>
                </a:lnTo>
                <a:lnTo>
                  <a:pt x="986275" y="41883"/>
                </a:lnTo>
                <a:lnTo>
                  <a:pt x="938711" y="62825"/>
                </a:lnTo>
                <a:lnTo>
                  <a:pt x="891757" y="73296"/>
                </a:lnTo>
                <a:lnTo>
                  <a:pt x="845452" y="94237"/>
                </a:lnTo>
                <a:lnTo>
                  <a:pt x="799837" y="104708"/>
                </a:lnTo>
                <a:lnTo>
                  <a:pt x="754950" y="125650"/>
                </a:lnTo>
                <a:lnTo>
                  <a:pt x="710834" y="157063"/>
                </a:lnTo>
                <a:lnTo>
                  <a:pt x="625069" y="198946"/>
                </a:lnTo>
                <a:lnTo>
                  <a:pt x="583500" y="230359"/>
                </a:lnTo>
                <a:lnTo>
                  <a:pt x="542861" y="261772"/>
                </a:lnTo>
                <a:lnTo>
                  <a:pt x="503191" y="293184"/>
                </a:lnTo>
                <a:lnTo>
                  <a:pt x="464530" y="324597"/>
                </a:lnTo>
                <a:lnTo>
                  <a:pt x="426918" y="356010"/>
                </a:lnTo>
                <a:lnTo>
                  <a:pt x="390396" y="387422"/>
                </a:lnTo>
                <a:lnTo>
                  <a:pt x="355200" y="429306"/>
                </a:lnTo>
                <a:lnTo>
                  <a:pt x="321559" y="460718"/>
                </a:lnTo>
                <a:lnTo>
                  <a:pt x="289492" y="502602"/>
                </a:lnTo>
                <a:lnTo>
                  <a:pt x="259014" y="544486"/>
                </a:lnTo>
                <a:lnTo>
                  <a:pt x="230141" y="586369"/>
                </a:lnTo>
                <a:lnTo>
                  <a:pt x="202890" y="628253"/>
                </a:lnTo>
                <a:lnTo>
                  <a:pt x="177279" y="670136"/>
                </a:lnTo>
                <a:lnTo>
                  <a:pt x="153322" y="712020"/>
                </a:lnTo>
                <a:lnTo>
                  <a:pt x="131037" y="753903"/>
                </a:lnTo>
                <a:lnTo>
                  <a:pt x="110440" y="795787"/>
                </a:lnTo>
                <a:lnTo>
                  <a:pt x="91547" y="848141"/>
                </a:lnTo>
                <a:lnTo>
                  <a:pt x="74376" y="890025"/>
                </a:lnTo>
                <a:lnTo>
                  <a:pt x="58942" y="942379"/>
                </a:lnTo>
                <a:lnTo>
                  <a:pt x="45262" y="984263"/>
                </a:lnTo>
                <a:lnTo>
                  <a:pt x="33352" y="1036617"/>
                </a:lnTo>
                <a:lnTo>
                  <a:pt x="23230" y="1078501"/>
                </a:lnTo>
                <a:lnTo>
                  <a:pt x="14911" y="1130855"/>
                </a:lnTo>
                <a:lnTo>
                  <a:pt x="8412" y="1183210"/>
                </a:lnTo>
                <a:lnTo>
                  <a:pt x="3749" y="1235564"/>
                </a:lnTo>
                <a:lnTo>
                  <a:pt x="940" y="1277448"/>
                </a:lnTo>
                <a:lnTo>
                  <a:pt x="0" y="1329802"/>
                </a:lnTo>
                <a:lnTo>
                  <a:pt x="940" y="1382156"/>
                </a:lnTo>
                <a:lnTo>
                  <a:pt x="3749" y="1434511"/>
                </a:lnTo>
                <a:lnTo>
                  <a:pt x="8412" y="1486865"/>
                </a:lnTo>
                <a:lnTo>
                  <a:pt x="14911" y="1528749"/>
                </a:lnTo>
                <a:lnTo>
                  <a:pt x="23230" y="1581103"/>
                </a:lnTo>
                <a:lnTo>
                  <a:pt x="33352" y="1633458"/>
                </a:lnTo>
                <a:lnTo>
                  <a:pt x="45262" y="1675341"/>
                </a:lnTo>
                <a:lnTo>
                  <a:pt x="58942" y="1727696"/>
                </a:lnTo>
                <a:lnTo>
                  <a:pt x="74376" y="1769579"/>
                </a:lnTo>
                <a:lnTo>
                  <a:pt x="91547" y="1821934"/>
                </a:lnTo>
                <a:lnTo>
                  <a:pt x="110440" y="1863817"/>
                </a:lnTo>
                <a:lnTo>
                  <a:pt x="131037" y="1905701"/>
                </a:lnTo>
                <a:lnTo>
                  <a:pt x="153322" y="1958055"/>
                </a:lnTo>
                <a:lnTo>
                  <a:pt x="177279" y="1999939"/>
                </a:lnTo>
                <a:lnTo>
                  <a:pt x="202890" y="2041822"/>
                </a:lnTo>
                <a:lnTo>
                  <a:pt x="230141" y="2083706"/>
                </a:lnTo>
                <a:lnTo>
                  <a:pt x="259014" y="2125589"/>
                </a:lnTo>
                <a:lnTo>
                  <a:pt x="289492" y="2157002"/>
                </a:lnTo>
                <a:lnTo>
                  <a:pt x="321559" y="2198885"/>
                </a:lnTo>
                <a:lnTo>
                  <a:pt x="355200" y="2240769"/>
                </a:lnTo>
                <a:lnTo>
                  <a:pt x="390396" y="2272182"/>
                </a:lnTo>
                <a:lnTo>
                  <a:pt x="426918" y="2314065"/>
                </a:lnTo>
                <a:lnTo>
                  <a:pt x="464530" y="2345478"/>
                </a:lnTo>
                <a:lnTo>
                  <a:pt x="503191" y="2376890"/>
                </a:lnTo>
                <a:lnTo>
                  <a:pt x="542861" y="2408303"/>
                </a:lnTo>
                <a:lnTo>
                  <a:pt x="583500" y="2439716"/>
                </a:lnTo>
                <a:lnTo>
                  <a:pt x="625069" y="2460658"/>
                </a:lnTo>
                <a:lnTo>
                  <a:pt x="667527" y="2492070"/>
                </a:lnTo>
                <a:lnTo>
                  <a:pt x="754950" y="2533954"/>
                </a:lnTo>
                <a:lnTo>
                  <a:pt x="845452" y="2575837"/>
                </a:lnTo>
                <a:lnTo>
                  <a:pt x="891757" y="2586308"/>
                </a:lnTo>
                <a:lnTo>
                  <a:pt x="938711" y="2607250"/>
                </a:lnTo>
                <a:lnTo>
                  <a:pt x="1181827" y="2659604"/>
                </a:lnTo>
                <a:lnTo>
                  <a:pt x="1484029" y="2659604"/>
                </a:lnTo>
                <a:lnTo>
                  <a:pt x="1582779" y="2638663"/>
                </a:lnTo>
                <a:lnTo>
                  <a:pt x="1233657" y="2638663"/>
                </a:lnTo>
                <a:lnTo>
                  <a:pt x="1184545" y="2628192"/>
                </a:lnTo>
                <a:lnTo>
                  <a:pt x="1135835" y="2628192"/>
                </a:lnTo>
                <a:lnTo>
                  <a:pt x="945809" y="2586308"/>
                </a:lnTo>
                <a:lnTo>
                  <a:pt x="899702" y="2565366"/>
                </a:lnTo>
                <a:lnTo>
                  <a:pt x="854232" y="2554896"/>
                </a:lnTo>
                <a:lnTo>
                  <a:pt x="765365" y="2513012"/>
                </a:lnTo>
                <a:lnTo>
                  <a:pt x="679520" y="2471128"/>
                </a:lnTo>
                <a:lnTo>
                  <a:pt x="637829" y="2439716"/>
                </a:lnTo>
                <a:lnTo>
                  <a:pt x="597012" y="2418774"/>
                </a:lnTo>
                <a:lnTo>
                  <a:pt x="557108" y="2387361"/>
                </a:lnTo>
                <a:lnTo>
                  <a:pt x="518155" y="2355949"/>
                </a:lnTo>
                <a:lnTo>
                  <a:pt x="480194" y="2324536"/>
                </a:lnTo>
                <a:lnTo>
                  <a:pt x="443262" y="2293123"/>
                </a:lnTo>
                <a:lnTo>
                  <a:pt x="407401" y="2261711"/>
                </a:lnTo>
                <a:lnTo>
                  <a:pt x="372842" y="2219827"/>
                </a:lnTo>
                <a:lnTo>
                  <a:pt x="339810" y="2188415"/>
                </a:lnTo>
                <a:lnTo>
                  <a:pt x="308322" y="2146531"/>
                </a:lnTo>
                <a:lnTo>
                  <a:pt x="278394" y="2104647"/>
                </a:lnTo>
                <a:lnTo>
                  <a:pt x="250041" y="2062764"/>
                </a:lnTo>
                <a:lnTo>
                  <a:pt x="223280" y="2031351"/>
                </a:lnTo>
                <a:lnTo>
                  <a:pt x="198128" y="1989468"/>
                </a:lnTo>
                <a:lnTo>
                  <a:pt x="174601" y="1947584"/>
                </a:lnTo>
                <a:lnTo>
                  <a:pt x="152715" y="1895230"/>
                </a:lnTo>
                <a:lnTo>
                  <a:pt x="132486" y="1853346"/>
                </a:lnTo>
                <a:lnTo>
                  <a:pt x="113931" y="1811463"/>
                </a:lnTo>
                <a:lnTo>
                  <a:pt x="97066" y="1769579"/>
                </a:lnTo>
                <a:lnTo>
                  <a:pt x="81906" y="1717225"/>
                </a:lnTo>
                <a:lnTo>
                  <a:pt x="68470" y="1675341"/>
                </a:lnTo>
                <a:lnTo>
                  <a:pt x="56772" y="1622987"/>
                </a:lnTo>
                <a:lnTo>
                  <a:pt x="46829" y="1581103"/>
                </a:lnTo>
                <a:lnTo>
                  <a:pt x="38657" y="1528749"/>
                </a:lnTo>
                <a:lnTo>
                  <a:pt x="32273" y="1476394"/>
                </a:lnTo>
                <a:lnTo>
                  <a:pt x="27693" y="1434511"/>
                </a:lnTo>
                <a:lnTo>
                  <a:pt x="24933" y="1382156"/>
                </a:lnTo>
                <a:lnTo>
                  <a:pt x="24009" y="1329802"/>
                </a:lnTo>
                <a:lnTo>
                  <a:pt x="24933" y="1277448"/>
                </a:lnTo>
                <a:lnTo>
                  <a:pt x="27693" y="1235564"/>
                </a:lnTo>
                <a:lnTo>
                  <a:pt x="32273" y="1183210"/>
                </a:lnTo>
                <a:lnTo>
                  <a:pt x="38657" y="1130855"/>
                </a:lnTo>
                <a:lnTo>
                  <a:pt x="46829" y="1088972"/>
                </a:lnTo>
                <a:lnTo>
                  <a:pt x="56772" y="1036617"/>
                </a:lnTo>
                <a:lnTo>
                  <a:pt x="68470" y="994734"/>
                </a:lnTo>
                <a:lnTo>
                  <a:pt x="81906" y="942379"/>
                </a:lnTo>
                <a:lnTo>
                  <a:pt x="97066" y="900496"/>
                </a:lnTo>
                <a:lnTo>
                  <a:pt x="113931" y="848141"/>
                </a:lnTo>
                <a:lnTo>
                  <a:pt x="132486" y="806258"/>
                </a:lnTo>
                <a:lnTo>
                  <a:pt x="152715" y="764374"/>
                </a:lnTo>
                <a:lnTo>
                  <a:pt x="174601" y="722491"/>
                </a:lnTo>
                <a:lnTo>
                  <a:pt x="198128" y="680607"/>
                </a:lnTo>
                <a:lnTo>
                  <a:pt x="223280" y="638724"/>
                </a:lnTo>
                <a:lnTo>
                  <a:pt x="250041" y="596840"/>
                </a:lnTo>
                <a:lnTo>
                  <a:pt x="278394" y="554956"/>
                </a:lnTo>
                <a:lnTo>
                  <a:pt x="308322" y="513073"/>
                </a:lnTo>
                <a:lnTo>
                  <a:pt x="339810" y="481660"/>
                </a:lnTo>
                <a:lnTo>
                  <a:pt x="372842" y="439777"/>
                </a:lnTo>
                <a:lnTo>
                  <a:pt x="407401" y="408364"/>
                </a:lnTo>
                <a:lnTo>
                  <a:pt x="443262" y="376951"/>
                </a:lnTo>
                <a:lnTo>
                  <a:pt x="480194" y="335068"/>
                </a:lnTo>
                <a:lnTo>
                  <a:pt x="518155" y="303655"/>
                </a:lnTo>
                <a:lnTo>
                  <a:pt x="557108" y="272243"/>
                </a:lnTo>
                <a:lnTo>
                  <a:pt x="597012" y="251301"/>
                </a:lnTo>
                <a:lnTo>
                  <a:pt x="637829" y="219888"/>
                </a:lnTo>
                <a:lnTo>
                  <a:pt x="722045" y="178005"/>
                </a:lnTo>
                <a:lnTo>
                  <a:pt x="765365" y="146592"/>
                </a:lnTo>
                <a:lnTo>
                  <a:pt x="809440" y="136121"/>
                </a:lnTo>
                <a:lnTo>
                  <a:pt x="899702" y="94237"/>
                </a:lnTo>
                <a:lnTo>
                  <a:pt x="945809" y="83767"/>
                </a:lnTo>
                <a:lnTo>
                  <a:pt x="992515" y="62825"/>
                </a:lnTo>
                <a:lnTo>
                  <a:pt x="1087568" y="41883"/>
                </a:lnTo>
                <a:lnTo>
                  <a:pt x="1135835" y="41883"/>
                </a:lnTo>
                <a:lnTo>
                  <a:pt x="1184545" y="31412"/>
                </a:lnTo>
                <a:lnTo>
                  <a:pt x="1233657" y="31412"/>
                </a:lnTo>
                <a:lnTo>
                  <a:pt x="1283133" y="20941"/>
                </a:lnTo>
                <a:lnTo>
                  <a:pt x="1582779" y="20941"/>
                </a:lnTo>
                <a:lnTo>
                  <a:pt x="1533629" y="10470"/>
                </a:lnTo>
                <a:close/>
              </a:path>
              <a:path w="2666365" h="2660015">
                <a:moveTo>
                  <a:pt x="1582779" y="20941"/>
                </a:moveTo>
                <a:lnTo>
                  <a:pt x="1382730" y="20941"/>
                </a:lnTo>
                <a:lnTo>
                  <a:pt x="1432203" y="31412"/>
                </a:lnTo>
                <a:lnTo>
                  <a:pt x="1481312" y="31412"/>
                </a:lnTo>
                <a:lnTo>
                  <a:pt x="1530019" y="41883"/>
                </a:lnTo>
                <a:lnTo>
                  <a:pt x="1578283" y="41883"/>
                </a:lnTo>
                <a:lnTo>
                  <a:pt x="1673331" y="62825"/>
                </a:lnTo>
                <a:lnTo>
                  <a:pt x="1720035" y="83767"/>
                </a:lnTo>
                <a:lnTo>
                  <a:pt x="1766140" y="94237"/>
                </a:lnTo>
                <a:lnTo>
                  <a:pt x="1856398" y="136121"/>
                </a:lnTo>
                <a:lnTo>
                  <a:pt x="1900473" y="146592"/>
                </a:lnTo>
                <a:lnTo>
                  <a:pt x="1943792" y="178005"/>
                </a:lnTo>
                <a:lnTo>
                  <a:pt x="2028006" y="219888"/>
                </a:lnTo>
                <a:lnTo>
                  <a:pt x="2068824" y="251301"/>
                </a:lnTo>
                <a:lnTo>
                  <a:pt x="2108729" y="272243"/>
                </a:lnTo>
                <a:lnTo>
                  <a:pt x="2147683" y="303655"/>
                </a:lnTo>
                <a:lnTo>
                  <a:pt x="2185646" y="335068"/>
                </a:lnTo>
                <a:lnTo>
                  <a:pt x="2222579" y="376951"/>
                </a:lnTo>
                <a:lnTo>
                  <a:pt x="2258444" y="408364"/>
                </a:lnTo>
                <a:lnTo>
                  <a:pt x="2292999" y="439777"/>
                </a:lnTo>
                <a:lnTo>
                  <a:pt x="2326028" y="481660"/>
                </a:lnTo>
                <a:lnTo>
                  <a:pt x="2357513" y="513073"/>
                </a:lnTo>
                <a:lnTo>
                  <a:pt x="2387438" y="554956"/>
                </a:lnTo>
                <a:lnTo>
                  <a:pt x="2415787" y="596840"/>
                </a:lnTo>
                <a:lnTo>
                  <a:pt x="2442545" y="638724"/>
                </a:lnTo>
                <a:lnTo>
                  <a:pt x="2467693" y="680607"/>
                </a:lnTo>
                <a:lnTo>
                  <a:pt x="2491217" y="722491"/>
                </a:lnTo>
                <a:lnTo>
                  <a:pt x="2513100" y="764374"/>
                </a:lnTo>
                <a:lnTo>
                  <a:pt x="2533326" y="806258"/>
                </a:lnTo>
                <a:lnTo>
                  <a:pt x="2551878" y="848141"/>
                </a:lnTo>
                <a:lnTo>
                  <a:pt x="2568741" y="900496"/>
                </a:lnTo>
                <a:lnTo>
                  <a:pt x="2583897" y="942379"/>
                </a:lnTo>
                <a:lnTo>
                  <a:pt x="2597331" y="994734"/>
                </a:lnTo>
                <a:lnTo>
                  <a:pt x="2609027" y="1036617"/>
                </a:lnTo>
                <a:lnTo>
                  <a:pt x="2618968" y="1088972"/>
                </a:lnTo>
                <a:lnTo>
                  <a:pt x="2627138" y="1130855"/>
                </a:lnTo>
                <a:lnTo>
                  <a:pt x="2633521" y="1183210"/>
                </a:lnTo>
                <a:lnTo>
                  <a:pt x="2638100" y="1235564"/>
                </a:lnTo>
                <a:lnTo>
                  <a:pt x="2640860" y="1277448"/>
                </a:lnTo>
                <a:lnTo>
                  <a:pt x="2641783" y="1329802"/>
                </a:lnTo>
                <a:lnTo>
                  <a:pt x="2640860" y="1382156"/>
                </a:lnTo>
                <a:lnTo>
                  <a:pt x="2638100" y="1434511"/>
                </a:lnTo>
                <a:lnTo>
                  <a:pt x="2633521" y="1476394"/>
                </a:lnTo>
                <a:lnTo>
                  <a:pt x="2627138" y="1528749"/>
                </a:lnTo>
                <a:lnTo>
                  <a:pt x="2618968" y="1581103"/>
                </a:lnTo>
                <a:lnTo>
                  <a:pt x="2609027" y="1622987"/>
                </a:lnTo>
                <a:lnTo>
                  <a:pt x="2597331" y="1675341"/>
                </a:lnTo>
                <a:lnTo>
                  <a:pt x="2583897" y="1717225"/>
                </a:lnTo>
                <a:lnTo>
                  <a:pt x="2568741" y="1769579"/>
                </a:lnTo>
                <a:lnTo>
                  <a:pt x="2551878" y="1811463"/>
                </a:lnTo>
                <a:lnTo>
                  <a:pt x="2533326" y="1853346"/>
                </a:lnTo>
                <a:lnTo>
                  <a:pt x="2513100" y="1895230"/>
                </a:lnTo>
                <a:lnTo>
                  <a:pt x="2491217" y="1947584"/>
                </a:lnTo>
                <a:lnTo>
                  <a:pt x="2467693" y="1989468"/>
                </a:lnTo>
                <a:lnTo>
                  <a:pt x="2442545" y="2031351"/>
                </a:lnTo>
                <a:lnTo>
                  <a:pt x="2415787" y="2062764"/>
                </a:lnTo>
                <a:lnTo>
                  <a:pt x="2387438" y="2104647"/>
                </a:lnTo>
                <a:lnTo>
                  <a:pt x="2357513" y="2146531"/>
                </a:lnTo>
                <a:lnTo>
                  <a:pt x="2326028" y="2188415"/>
                </a:lnTo>
                <a:lnTo>
                  <a:pt x="2292999" y="2219827"/>
                </a:lnTo>
                <a:lnTo>
                  <a:pt x="2258444" y="2261711"/>
                </a:lnTo>
                <a:lnTo>
                  <a:pt x="2222582" y="2293123"/>
                </a:lnTo>
                <a:lnTo>
                  <a:pt x="2185651" y="2324536"/>
                </a:lnTo>
                <a:lnTo>
                  <a:pt x="2147689" y="2355949"/>
                </a:lnTo>
                <a:lnTo>
                  <a:pt x="2108737" y="2387361"/>
                </a:lnTo>
                <a:lnTo>
                  <a:pt x="2068833" y="2418774"/>
                </a:lnTo>
                <a:lnTo>
                  <a:pt x="2028016" y="2439716"/>
                </a:lnTo>
                <a:lnTo>
                  <a:pt x="1986325" y="2471128"/>
                </a:lnTo>
                <a:lnTo>
                  <a:pt x="1900482" y="2513012"/>
                </a:lnTo>
                <a:lnTo>
                  <a:pt x="1811615" y="2554896"/>
                </a:lnTo>
                <a:lnTo>
                  <a:pt x="1766147" y="2565366"/>
                </a:lnTo>
                <a:lnTo>
                  <a:pt x="1720040" y="2586308"/>
                </a:lnTo>
                <a:lnTo>
                  <a:pt x="1530020" y="2628192"/>
                </a:lnTo>
                <a:lnTo>
                  <a:pt x="1481313" y="2628192"/>
                </a:lnTo>
                <a:lnTo>
                  <a:pt x="1432203" y="2638663"/>
                </a:lnTo>
                <a:lnTo>
                  <a:pt x="1582779" y="2638663"/>
                </a:lnTo>
                <a:lnTo>
                  <a:pt x="1727132" y="2607250"/>
                </a:lnTo>
                <a:lnTo>
                  <a:pt x="1774085" y="2586308"/>
                </a:lnTo>
                <a:lnTo>
                  <a:pt x="1820388" y="2575837"/>
                </a:lnTo>
                <a:lnTo>
                  <a:pt x="1910887" y="2533954"/>
                </a:lnTo>
                <a:lnTo>
                  <a:pt x="1998309" y="2492070"/>
                </a:lnTo>
                <a:lnTo>
                  <a:pt x="2040767" y="2460658"/>
                </a:lnTo>
                <a:lnTo>
                  <a:pt x="2082336" y="2439716"/>
                </a:lnTo>
                <a:lnTo>
                  <a:pt x="2122976" y="2408303"/>
                </a:lnTo>
                <a:lnTo>
                  <a:pt x="2162647" y="2376890"/>
                </a:lnTo>
                <a:lnTo>
                  <a:pt x="2201310" y="2345478"/>
                </a:lnTo>
                <a:lnTo>
                  <a:pt x="2238923" y="2314065"/>
                </a:lnTo>
                <a:lnTo>
                  <a:pt x="2275449" y="2272182"/>
                </a:lnTo>
                <a:lnTo>
                  <a:pt x="2310638" y="2240769"/>
                </a:lnTo>
                <a:lnTo>
                  <a:pt x="2344273" y="2198885"/>
                </a:lnTo>
                <a:lnTo>
                  <a:pt x="2376336" y="2157002"/>
                </a:lnTo>
                <a:lnTo>
                  <a:pt x="2406811" y="2125589"/>
                </a:lnTo>
                <a:lnTo>
                  <a:pt x="2435682" y="2083706"/>
                </a:lnTo>
                <a:lnTo>
                  <a:pt x="2462931" y="2041822"/>
                </a:lnTo>
                <a:lnTo>
                  <a:pt x="2488543" y="1999939"/>
                </a:lnTo>
                <a:lnTo>
                  <a:pt x="2512500" y="1958055"/>
                </a:lnTo>
                <a:lnTo>
                  <a:pt x="2534786" y="1905701"/>
                </a:lnTo>
                <a:lnTo>
                  <a:pt x="2555384" y="1863817"/>
                </a:lnTo>
                <a:lnTo>
                  <a:pt x="2574279" y="1821934"/>
                </a:lnTo>
                <a:lnTo>
                  <a:pt x="2591453" y="1769579"/>
                </a:lnTo>
                <a:lnTo>
                  <a:pt x="2606889" y="1727696"/>
                </a:lnTo>
                <a:lnTo>
                  <a:pt x="2620571" y="1675341"/>
                </a:lnTo>
                <a:lnTo>
                  <a:pt x="2632483" y="1633458"/>
                </a:lnTo>
                <a:lnTo>
                  <a:pt x="2642608" y="1581103"/>
                </a:lnTo>
                <a:lnTo>
                  <a:pt x="2650929" y="1528749"/>
                </a:lnTo>
                <a:lnTo>
                  <a:pt x="2657430" y="1486865"/>
                </a:lnTo>
                <a:lnTo>
                  <a:pt x="2662094" y="1434511"/>
                </a:lnTo>
                <a:lnTo>
                  <a:pt x="2664904" y="1382156"/>
                </a:lnTo>
                <a:lnTo>
                  <a:pt x="2665845" y="1329802"/>
                </a:lnTo>
                <a:lnTo>
                  <a:pt x="2664904" y="1277448"/>
                </a:lnTo>
                <a:lnTo>
                  <a:pt x="2662094" y="1235564"/>
                </a:lnTo>
                <a:lnTo>
                  <a:pt x="2657430" y="1183210"/>
                </a:lnTo>
                <a:lnTo>
                  <a:pt x="2650929" y="1130855"/>
                </a:lnTo>
                <a:lnTo>
                  <a:pt x="2642608" y="1078501"/>
                </a:lnTo>
                <a:lnTo>
                  <a:pt x="2632483" y="1036617"/>
                </a:lnTo>
                <a:lnTo>
                  <a:pt x="2620571" y="984263"/>
                </a:lnTo>
                <a:lnTo>
                  <a:pt x="2606889" y="942379"/>
                </a:lnTo>
                <a:lnTo>
                  <a:pt x="2591453" y="890025"/>
                </a:lnTo>
                <a:lnTo>
                  <a:pt x="2574279" y="848141"/>
                </a:lnTo>
                <a:lnTo>
                  <a:pt x="2555384" y="795787"/>
                </a:lnTo>
                <a:lnTo>
                  <a:pt x="2534786" y="753903"/>
                </a:lnTo>
                <a:lnTo>
                  <a:pt x="2512500" y="712020"/>
                </a:lnTo>
                <a:lnTo>
                  <a:pt x="2488543" y="670136"/>
                </a:lnTo>
                <a:lnTo>
                  <a:pt x="2462931" y="628253"/>
                </a:lnTo>
                <a:lnTo>
                  <a:pt x="2435682" y="586369"/>
                </a:lnTo>
                <a:lnTo>
                  <a:pt x="2406811" y="544486"/>
                </a:lnTo>
                <a:lnTo>
                  <a:pt x="2376336" y="502602"/>
                </a:lnTo>
                <a:lnTo>
                  <a:pt x="2344273" y="460718"/>
                </a:lnTo>
                <a:lnTo>
                  <a:pt x="2310638" y="429306"/>
                </a:lnTo>
                <a:lnTo>
                  <a:pt x="2275449" y="387422"/>
                </a:lnTo>
                <a:lnTo>
                  <a:pt x="2238923" y="356010"/>
                </a:lnTo>
                <a:lnTo>
                  <a:pt x="2201310" y="324597"/>
                </a:lnTo>
                <a:lnTo>
                  <a:pt x="2162647" y="293184"/>
                </a:lnTo>
                <a:lnTo>
                  <a:pt x="2122976" y="261772"/>
                </a:lnTo>
                <a:lnTo>
                  <a:pt x="2082336" y="230359"/>
                </a:lnTo>
                <a:lnTo>
                  <a:pt x="2040767" y="198946"/>
                </a:lnTo>
                <a:lnTo>
                  <a:pt x="1955003" y="157063"/>
                </a:lnTo>
                <a:lnTo>
                  <a:pt x="1910887" y="125650"/>
                </a:lnTo>
                <a:lnTo>
                  <a:pt x="1866002" y="104708"/>
                </a:lnTo>
                <a:lnTo>
                  <a:pt x="1820388" y="94237"/>
                </a:lnTo>
                <a:lnTo>
                  <a:pt x="1774085" y="73296"/>
                </a:lnTo>
                <a:lnTo>
                  <a:pt x="1727132" y="62825"/>
                </a:lnTo>
                <a:lnTo>
                  <a:pt x="1679571" y="41883"/>
                </a:lnTo>
                <a:lnTo>
                  <a:pt x="1582779" y="20941"/>
                </a:lnTo>
                <a:close/>
              </a:path>
              <a:path w="2666365" h="2660015">
                <a:moveTo>
                  <a:pt x="1434020" y="0"/>
                </a:moveTo>
                <a:lnTo>
                  <a:pt x="1231839" y="0"/>
                </a:lnTo>
                <a:lnTo>
                  <a:pt x="1181827" y="10470"/>
                </a:lnTo>
                <a:lnTo>
                  <a:pt x="1484029" y="10470"/>
                </a:lnTo>
                <a:lnTo>
                  <a:pt x="1434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53"/>
          <p:cNvSpPr/>
          <p:nvPr/>
        </p:nvSpPr>
        <p:spPr>
          <a:xfrm>
            <a:off x="1562078" y="3462391"/>
            <a:ext cx="407013" cy="407013"/>
          </a:xfrm>
          <a:custGeom>
            <a:avLst/>
            <a:gdLst/>
            <a:ahLst/>
            <a:cxnLst/>
            <a:rect l="l" t="t" r="r" b="b"/>
            <a:pathLst>
              <a:path w="671194" h="671195">
                <a:moveTo>
                  <a:pt x="483587" y="555700"/>
                </a:moveTo>
                <a:lnTo>
                  <a:pt x="187481" y="555700"/>
                </a:lnTo>
                <a:lnTo>
                  <a:pt x="209860" y="569217"/>
                </a:lnTo>
                <a:lnTo>
                  <a:pt x="233602" y="580501"/>
                </a:lnTo>
                <a:lnTo>
                  <a:pt x="258566" y="589424"/>
                </a:lnTo>
                <a:lnTo>
                  <a:pt x="284609" y="595856"/>
                </a:lnTo>
                <a:lnTo>
                  <a:pt x="284609" y="647613"/>
                </a:lnTo>
                <a:lnTo>
                  <a:pt x="285985" y="656762"/>
                </a:lnTo>
                <a:lnTo>
                  <a:pt x="289741" y="664231"/>
                </a:lnTo>
                <a:lnTo>
                  <a:pt x="295312" y="669264"/>
                </a:lnTo>
                <a:lnTo>
                  <a:pt x="302137" y="671110"/>
                </a:lnTo>
                <a:lnTo>
                  <a:pt x="369004" y="671110"/>
                </a:lnTo>
                <a:lnTo>
                  <a:pt x="375811" y="669264"/>
                </a:lnTo>
                <a:lnTo>
                  <a:pt x="381354" y="664231"/>
                </a:lnTo>
                <a:lnTo>
                  <a:pt x="385083" y="656762"/>
                </a:lnTo>
                <a:lnTo>
                  <a:pt x="386448" y="647613"/>
                </a:lnTo>
                <a:lnTo>
                  <a:pt x="386448" y="595856"/>
                </a:lnTo>
                <a:lnTo>
                  <a:pt x="412506" y="589424"/>
                </a:lnTo>
                <a:lnTo>
                  <a:pt x="437472" y="580501"/>
                </a:lnTo>
                <a:lnTo>
                  <a:pt x="461210" y="569217"/>
                </a:lnTo>
                <a:lnTo>
                  <a:pt x="483587" y="555700"/>
                </a:lnTo>
                <a:close/>
              </a:path>
              <a:path w="671194" h="671195">
                <a:moveTo>
                  <a:pt x="135541" y="70755"/>
                </a:moveTo>
                <a:lnTo>
                  <a:pt x="74594" y="121954"/>
                </a:lnTo>
                <a:lnTo>
                  <a:pt x="70736" y="135575"/>
                </a:lnTo>
                <a:lnTo>
                  <a:pt x="73381" y="143492"/>
                </a:lnTo>
                <a:lnTo>
                  <a:pt x="78877" y="150916"/>
                </a:lnTo>
                <a:lnTo>
                  <a:pt x="115389" y="187502"/>
                </a:lnTo>
                <a:lnTo>
                  <a:pt x="101902" y="209868"/>
                </a:lnTo>
                <a:lnTo>
                  <a:pt x="90611" y="233596"/>
                </a:lnTo>
                <a:lnTo>
                  <a:pt x="81662" y="258535"/>
                </a:lnTo>
                <a:lnTo>
                  <a:pt x="75201" y="284535"/>
                </a:lnTo>
                <a:lnTo>
                  <a:pt x="23569" y="284535"/>
                </a:lnTo>
                <a:lnTo>
                  <a:pt x="14387" y="285927"/>
                </a:lnTo>
                <a:lnTo>
                  <a:pt x="6896" y="289707"/>
                </a:lnTo>
                <a:lnTo>
                  <a:pt x="1849" y="295283"/>
                </a:lnTo>
                <a:lnTo>
                  <a:pt x="0" y="302064"/>
                </a:lnTo>
                <a:lnTo>
                  <a:pt x="0" y="369025"/>
                </a:lnTo>
                <a:lnTo>
                  <a:pt x="1849" y="375837"/>
                </a:lnTo>
                <a:lnTo>
                  <a:pt x="6896" y="381409"/>
                </a:lnTo>
                <a:lnTo>
                  <a:pt x="14387" y="385172"/>
                </a:lnTo>
                <a:lnTo>
                  <a:pt x="23569" y="386553"/>
                </a:lnTo>
                <a:lnTo>
                  <a:pt x="75201" y="386553"/>
                </a:lnTo>
                <a:lnTo>
                  <a:pt x="81662" y="412586"/>
                </a:lnTo>
                <a:lnTo>
                  <a:pt x="90611" y="437529"/>
                </a:lnTo>
                <a:lnTo>
                  <a:pt x="101902" y="461262"/>
                </a:lnTo>
                <a:lnTo>
                  <a:pt x="115389" y="483660"/>
                </a:lnTo>
                <a:lnTo>
                  <a:pt x="78877" y="520172"/>
                </a:lnTo>
                <a:lnTo>
                  <a:pt x="73381" y="527650"/>
                </a:lnTo>
                <a:lnTo>
                  <a:pt x="70736" y="535592"/>
                </a:lnTo>
                <a:lnTo>
                  <a:pt x="71090" y="543088"/>
                </a:lnTo>
                <a:lnTo>
                  <a:pt x="74594" y="549229"/>
                </a:lnTo>
                <a:lnTo>
                  <a:pt x="121933" y="596568"/>
                </a:lnTo>
                <a:lnTo>
                  <a:pt x="128045" y="600062"/>
                </a:lnTo>
                <a:lnTo>
                  <a:pt x="135541" y="600414"/>
                </a:lnTo>
                <a:lnTo>
                  <a:pt x="143480" y="597765"/>
                </a:lnTo>
                <a:lnTo>
                  <a:pt x="150916" y="592254"/>
                </a:lnTo>
                <a:lnTo>
                  <a:pt x="187481" y="555700"/>
                </a:lnTo>
                <a:lnTo>
                  <a:pt x="590005" y="555700"/>
                </a:lnTo>
                <a:lnTo>
                  <a:pt x="596473" y="549229"/>
                </a:lnTo>
                <a:lnTo>
                  <a:pt x="600011" y="543088"/>
                </a:lnTo>
                <a:lnTo>
                  <a:pt x="600366" y="535592"/>
                </a:lnTo>
                <a:lnTo>
                  <a:pt x="597702" y="527650"/>
                </a:lnTo>
                <a:lnTo>
                  <a:pt x="592180" y="520172"/>
                </a:lnTo>
                <a:lnTo>
                  <a:pt x="555606" y="483660"/>
                </a:lnTo>
                <a:lnTo>
                  <a:pt x="569147" y="461262"/>
                </a:lnTo>
                <a:lnTo>
                  <a:pt x="569965" y="459546"/>
                </a:lnTo>
                <a:lnTo>
                  <a:pt x="335581" y="459546"/>
                </a:lnTo>
                <a:lnTo>
                  <a:pt x="287314" y="449797"/>
                </a:lnTo>
                <a:lnTo>
                  <a:pt x="247904" y="423220"/>
                </a:lnTo>
                <a:lnTo>
                  <a:pt x="221337" y="383814"/>
                </a:lnTo>
                <a:lnTo>
                  <a:pt x="211595" y="335581"/>
                </a:lnTo>
                <a:lnTo>
                  <a:pt x="221337" y="287348"/>
                </a:lnTo>
                <a:lnTo>
                  <a:pt x="247904" y="247942"/>
                </a:lnTo>
                <a:lnTo>
                  <a:pt x="287314" y="221364"/>
                </a:lnTo>
                <a:lnTo>
                  <a:pt x="335581" y="211616"/>
                </a:lnTo>
                <a:lnTo>
                  <a:pt x="569980" y="211616"/>
                </a:lnTo>
                <a:lnTo>
                  <a:pt x="569147" y="209868"/>
                </a:lnTo>
                <a:lnTo>
                  <a:pt x="555606" y="187502"/>
                </a:lnTo>
                <a:lnTo>
                  <a:pt x="592180" y="150916"/>
                </a:lnTo>
                <a:lnTo>
                  <a:pt x="597702" y="143480"/>
                </a:lnTo>
                <a:lnTo>
                  <a:pt x="600366" y="135544"/>
                </a:lnTo>
                <a:lnTo>
                  <a:pt x="600011" y="128053"/>
                </a:lnTo>
                <a:lnTo>
                  <a:pt x="596473" y="121954"/>
                </a:lnTo>
                <a:lnTo>
                  <a:pt x="589987" y="115462"/>
                </a:lnTo>
                <a:lnTo>
                  <a:pt x="483587" y="115462"/>
                </a:lnTo>
                <a:lnTo>
                  <a:pt x="187481" y="115410"/>
                </a:lnTo>
                <a:lnTo>
                  <a:pt x="150916" y="78908"/>
                </a:lnTo>
                <a:lnTo>
                  <a:pt x="143480" y="73406"/>
                </a:lnTo>
                <a:lnTo>
                  <a:pt x="135541" y="70755"/>
                </a:lnTo>
                <a:close/>
              </a:path>
              <a:path w="671194" h="671195">
                <a:moveTo>
                  <a:pt x="590005" y="555700"/>
                </a:moveTo>
                <a:lnTo>
                  <a:pt x="483587" y="555700"/>
                </a:lnTo>
                <a:lnTo>
                  <a:pt x="520141" y="592254"/>
                </a:lnTo>
                <a:lnTo>
                  <a:pt x="527594" y="597765"/>
                </a:lnTo>
                <a:lnTo>
                  <a:pt x="535539" y="600414"/>
                </a:lnTo>
                <a:lnTo>
                  <a:pt x="543039" y="600062"/>
                </a:lnTo>
                <a:lnTo>
                  <a:pt x="549156" y="596568"/>
                </a:lnTo>
                <a:lnTo>
                  <a:pt x="590005" y="555700"/>
                </a:lnTo>
                <a:close/>
              </a:path>
              <a:path w="671194" h="671195">
                <a:moveTo>
                  <a:pt x="569980" y="211616"/>
                </a:moveTo>
                <a:lnTo>
                  <a:pt x="335581" y="211616"/>
                </a:lnTo>
                <a:lnTo>
                  <a:pt x="383814" y="221364"/>
                </a:lnTo>
                <a:lnTo>
                  <a:pt x="423220" y="247942"/>
                </a:lnTo>
                <a:lnTo>
                  <a:pt x="449797" y="287348"/>
                </a:lnTo>
                <a:lnTo>
                  <a:pt x="459546" y="335581"/>
                </a:lnTo>
                <a:lnTo>
                  <a:pt x="449797" y="383814"/>
                </a:lnTo>
                <a:lnTo>
                  <a:pt x="423220" y="423220"/>
                </a:lnTo>
                <a:lnTo>
                  <a:pt x="383814" y="449797"/>
                </a:lnTo>
                <a:lnTo>
                  <a:pt x="335581" y="459546"/>
                </a:lnTo>
                <a:lnTo>
                  <a:pt x="569965" y="459546"/>
                </a:lnTo>
                <a:lnTo>
                  <a:pt x="580462" y="437529"/>
                </a:lnTo>
                <a:lnTo>
                  <a:pt x="589412" y="412586"/>
                </a:lnTo>
                <a:lnTo>
                  <a:pt x="595856" y="386553"/>
                </a:lnTo>
                <a:lnTo>
                  <a:pt x="647519" y="386553"/>
                </a:lnTo>
                <a:lnTo>
                  <a:pt x="656731" y="385172"/>
                </a:lnTo>
                <a:lnTo>
                  <a:pt x="664245" y="381409"/>
                </a:lnTo>
                <a:lnTo>
                  <a:pt x="669307" y="375837"/>
                </a:lnTo>
                <a:lnTo>
                  <a:pt x="671162" y="369025"/>
                </a:lnTo>
                <a:lnTo>
                  <a:pt x="671162" y="302064"/>
                </a:lnTo>
                <a:lnTo>
                  <a:pt x="669307" y="295283"/>
                </a:lnTo>
                <a:lnTo>
                  <a:pt x="664245" y="289707"/>
                </a:lnTo>
                <a:lnTo>
                  <a:pt x="656731" y="285927"/>
                </a:lnTo>
                <a:lnTo>
                  <a:pt x="647519" y="284535"/>
                </a:lnTo>
                <a:lnTo>
                  <a:pt x="595856" y="284535"/>
                </a:lnTo>
                <a:lnTo>
                  <a:pt x="589412" y="258535"/>
                </a:lnTo>
                <a:lnTo>
                  <a:pt x="580462" y="233596"/>
                </a:lnTo>
                <a:lnTo>
                  <a:pt x="569980" y="211616"/>
                </a:lnTo>
                <a:close/>
              </a:path>
              <a:path w="671194" h="671195">
                <a:moveTo>
                  <a:pt x="535539" y="70755"/>
                </a:moveTo>
                <a:lnTo>
                  <a:pt x="527594" y="73406"/>
                </a:lnTo>
                <a:lnTo>
                  <a:pt x="520141" y="78908"/>
                </a:lnTo>
                <a:lnTo>
                  <a:pt x="483587" y="115462"/>
                </a:lnTo>
                <a:lnTo>
                  <a:pt x="589987" y="115462"/>
                </a:lnTo>
                <a:lnTo>
                  <a:pt x="549156" y="74594"/>
                </a:lnTo>
                <a:lnTo>
                  <a:pt x="543039" y="71103"/>
                </a:lnTo>
                <a:lnTo>
                  <a:pt x="535539" y="70755"/>
                </a:lnTo>
                <a:close/>
              </a:path>
              <a:path w="671194" h="671195">
                <a:moveTo>
                  <a:pt x="369004" y="0"/>
                </a:moveTo>
                <a:lnTo>
                  <a:pt x="302137" y="0"/>
                </a:lnTo>
                <a:lnTo>
                  <a:pt x="295312" y="1854"/>
                </a:lnTo>
                <a:lnTo>
                  <a:pt x="289741" y="6908"/>
                </a:lnTo>
                <a:lnTo>
                  <a:pt x="285985" y="14400"/>
                </a:lnTo>
                <a:lnTo>
                  <a:pt x="284609" y="23569"/>
                </a:lnTo>
                <a:lnTo>
                  <a:pt x="284609" y="75275"/>
                </a:lnTo>
                <a:lnTo>
                  <a:pt x="258563" y="81734"/>
                </a:lnTo>
                <a:lnTo>
                  <a:pt x="233589" y="90664"/>
                </a:lnTo>
                <a:lnTo>
                  <a:pt x="209824" y="101947"/>
                </a:lnTo>
                <a:lnTo>
                  <a:pt x="187481" y="115410"/>
                </a:lnTo>
                <a:lnTo>
                  <a:pt x="483500" y="115410"/>
                </a:lnTo>
                <a:lnTo>
                  <a:pt x="461164" y="101925"/>
                </a:lnTo>
                <a:lnTo>
                  <a:pt x="437453" y="90658"/>
                </a:lnTo>
                <a:lnTo>
                  <a:pt x="412503" y="81733"/>
                </a:lnTo>
                <a:lnTo>
                  <a:pt x="386448" y="75275"/>
                </a:lnTo>
                <a:lnTo>
                  <a:pt x="386448" y="23569"/>
                </a:lnTo>
                <a:lnTo>
                  <a:pt x="385083" y="14400"/>
                </a:lnTo>
                <a:lnTo>
                  <a:pt x="381354" y="6908"/>
                </a:lnTo>
                <a:lnTo>
                  <a:pt x="375811" y="1854"/>
                </a:lnTo>
                <a:lnTo>
                  <a:pt x="36900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54"/>
          <p:cNvSpPr/>
          <p:nvPr/>
        </p:nvSpPr>
        <p:spPr>
          <a:xfrm>
            <a:off x="1904863" y="3334634"/>
            <a:ext cx="295345" cy="295345"/>
          </a:xfrm>
          <a:custGeom>
            <a:avLst/>
            <a:gdLst/>
            <a:ahLst/>
            <a:cxnLst/>
            <a:rect l="l" t="t" r="r" b="b"/>
            <a:pathLst>
              <a:path w="487045" h="487045">
                <a:moveTo>
                  <a:pt x="350617" y="402814"/>
                </a:moveTo>
                <a:lnTo>
                  <a:pt x="135922" y="402814"/>
                </a:lnTo>
                <a:lnTo>
                  <a:pt x="152142" y="412588"/>
                </a:lnTo>
                <a:lnTo>
                  <a:pt x="169340" y="420773"/>
                </a:lnTo>
                <a:lnTo>
                  <a:pt x="187441" y="427265"/>
                </a:lnTo>
                <a:lnTo>
                  <a:pt x="206370" y="431955"/>
                </a:lnTo>
                <a:lnTo>
                  <a:pt x="206370" y="478875"/>
                </a:lnTo>
                <a:lnTo>
                  <a:pt x="211930" y="486519"/>
                </a:lnTo>
                <a:lnTo>
                  <a:pt x="274483" y="486519"/>
                </a:lnTo>
                <a:lnTo>
                  <a:pt x="280200" y="478875"/>
                </a:lnTo>
                <a:lnTo>
                  <a:pt x="280200" y="431955"/>
                </a:lnTo>
                <a:lnTo>
                  <a:pt x="299084" y="427265"/>
                </a:lnTo>
                <a:lnTo>
                  <a:pt x="317184" y="420773"/>
                </a:lnTo>
                <a:lnTo>
                  <a:pt x="334396" y="412588"/>
                </a:lnTo>
                <a:lnTo>
                  <a:pt x="350617" y="402814"/>
                </a:lnTo>
                <a:close/>
              </a:path>
              <a:path w="487045" h="487045">
                <a:moveTo>
                  <a:pt x="93306" y="49077"/>
                </a:moveTo>
                <a:lnTo>
                  <a:pt x="49171" y="93306"/>
                </a:lnTo>
                <a:lnTo>
                  <a:pt x="50574" y="102771"/>
                </a:lnTo>
                <a:lnTo>
                  <a:pt x="57160" y="109431"/>
                </a:lnTo>
                <a:lnTo>
                  <a:pt x="83630" y="135922"/>
                </a:lnTo>
                <a:lnTo>
                  <a:pt x="73842" y="152111"/>
                </a:lnTo>
                <a:lnTo>
                  <a:pt x="65672" y="169320"/>
                </a:lnTo>
                <a:lnTo>
                  <a:pt x="59204" y="187419"/>
                </a:lnTo>
                <a:lnTo>
                  <a:pt x="54521" y="206276"/>
                </a:lnTo>
                <a:lnTo>
                  <a:pt x="7664" y="206276"/>
                </a:lnTo>
                <a:lnTo>
                  <a:pt x="0" y="211983"/>
                </a:lnTo>
                <a:lnTo>
                  <a:pt x="0" y="274536"/>
                </a:lnTo>
                <a:lnTo>
                  <a:pt x="7664" y="280253"/>
                </a:lnTo>
                <a:lnTo>
                  <a:pt x="54521" y="280253"/>
                </a:lnTo>
                <a:lnTo>
                  <a:pt x="59204" y="299104"/>
                </a:lnTo>
                <a:lnTo>
                  <a:pt x="65672" y="317199"/>
                </a:lnTo>
                <a:lnTo>
                  <a:pt x="73842" y="334407"/>
                </a:lnTo>
                <a:lnTo>
                  <a:pt x="83630" y="350596"/>
                </a:lnTo>
                <a:lnTo>
                  <a:pt x="57160" y="377035"/>
                </a:lnTo>
                <a:lnTo>
                  <a:pt x="50574" y="383747"/>
                </a:lnTo>
                <a:lnTo>
                  <a:pt x="49171" y="393160"/>
                </a:lnTo>
                <a:lnTo>
                  <a:pt x="93306" y="437442"/>
                </a:lnTo>
                <a:lnTo>
                  <a:pt x="102834" y="435965"/>
                </a:lnTo>
                <a:lnTo>
                  <a:pt x="135922" y="402814"/>
                </a:lnTo>
                <a:lnTo>
                  <a:pt x="427720" y="402814"/>
                </a:lnTo>
                <a:lnTo>
                  <a:pt x="437389" y="393160"/>
                </a:lnTo>
                <a:lnTo>
                  <a:pt x="435997" y="383747"/>
                </a:lnTo>
                <a:lnTo>
                  <a:pt x="429400" y="377035"/>
                </a:lnTo>
                <a:lnTo>
                  <a:pt x="402835" y="350596"/>
                </a:lnTo>
                <a:lnTo>
                  <a:pt x="412606" y="334407"/>
                </a:lnTo>
                <a:lnTo>
                  <a:pt x="413204" y="333152"/>
                </a:lnTo>
                <a:lnTo>
                  <a:pt x="243196" y="333152"/>
                </a:lnTo>
                <a:lnTo>
                  <a:pt x="208283" y="326075"/>
                </a:lnTo>
                <a:lnTo>
                  <a:pt x="179731" y="306791"/>
                </a:lnTo>
                <a:lnTo>
                  <a:pt x="160460" y="278217"/>
                </a:lnTo>
                <a:lnTo>
                  <a:pt x="153387" y="243270"/>
                </a:lnTo>
                <a:lnTo>
                  <a:pt x="160460" y="208279"/>
                </a:lnTo>
                <a:lnTo>
                  <a:pt x="179731" y="179702"/>
                </a:lnTo>
                <a:lnTo>
                  <a:pt x="208283" y="160433"/>
                </a:lnTo>
                <a:lnTo>
                  <a:pt x="243196" y="153367"/>
                </a:lnTo>
                <a:lnTo>
                  <a:pt x="413204" y="153367"/>
                </a:lnTo>
                <a:lnTo>
                  <a:pt x="412606" y="152111"/>
                </a:lnTo>
                <a:lnTo>
                  <a:pt x="402835" y="135922"/>
                </a:lnTo>
                <a:lnTo>
                  <a:pt x="429400" y="109431"/>
                </a:lnTo>
                <a:lnTo>
                  <a:pt x="435997" y="102771"/>
                </a:lnTo>
                <a:lnTo>
                  <a:pt x="437389" y="93306"/>
                </a:lnTo>
                <a:lnTo>
                  <a:pt x="427714" y="83630"/>
                </a:lnTo>
                <a:lnTo>
                  <a:pt x="135922" y="83630"/>
                </a:lnTo>
                <a:lnTo>
                  <a:pt x="102834" y="50480"/>
                </a:lnTo>
                <a:lnTo>
                  <a:pt x="93306" y="49077"/>
                </a:lnTo>
                <a:close/>
              </a:path>
              <a:path w="487045" h="487045">
                <a:moveTo>
                  <a:pt x="427720" y="402814"/>
                </a:moveTo>
                <a:lnTo>
                  <a:pt x="350617" y="402814"/>
                </a:lnTo>
                <a:lnTo>
                  <a:pt x="383705" y="435965"/>
                </a:lnTo>
                <a:lnTo>
                  <a:pt x="393160" y="437442"/>
                </a:lnTo>
                <a:lnTo>
                  <a:pt x="427720" y="402814"/>
                </a:lnTo>
                <a:close/>
              </a:path>
              <a:path w="487045" h="487045">
                <a:moveTo>
                  <a:pt x="413204" y="153367"/>
                </a:moveTo>
                <a:lnTo>
                  <a:pt x="243196" y="153367"/>
                </a:lnTo>
                <a:lnTo>
                  <a:pt x="278260" y="160433"/>
                </a:lnTo>
                <a:lnTo>
                  <a:pt x="306855" y="179702"/>
                </a:lnTo>
                <a:lnTo>
                  <a:pt x="326115" y="208279"/>
                </a:lnTo>
                <a:lnTo>
                  <a:pt x="333173" y="243270"/>
                </a:lnTo>
                <a:lnTo>
                  <a:pt x="326115" y="278217"/>
                </a:lnTo>
                <a:lnTo>
                  <a:pt x="306855" y="306791"/>
                </a:lnTo>
                <a:lnTo>
                  <a:pt x="278260" y="326075"/>
                </a:lnTo>
                <a:lnTo>
                  <a:pt x="243196" y="333152"/>
                </a:lnTo>
                <a:lnTo>
                  <a:pt x="413204" y="333152"/>
                </a:lnTo>
                <a:lnTo>
                  <a:pt x="420793" y="317199"/>
                </a:lnTo>
                <a:lnTo>
                  <a:pt x="427299" y="299104"/>
                </a:lnTo>
                <a:lnTo>
                  <a:pt x="432028" y="280253"/>
                </a:lnTo>
                <a:lnTo>
                  <a:pt x="478875" y="280253"/>
                </a:lnTo>
                <a:lnTo>
                  <a:pt x="486540" y="274536"/>
                </a:lnTo>
                <a:lnTo>
                  <a:pt x="486540" y="211983"/>
                </a:lnTo>
                <a:lnTo>
                  <a:pt x="478875" y="206276"/>
                </a:lnTo>
                <a:lnTo>
                  <a:pt x="432028" y="206276"/>
                </a:lnTo>
                <a:lnTo>
                  <a:pt x="427299" y="187419"/>
                </a:lnTo>
                <a:lnTo>
                  <a:pt x="420793" y="169320"/>
                </a:lnTo>
                <a:lnTo>
                  <a:pt x="413204" y="153367"/>
                </a:lnTo>
                <a:close/>
              </a:path>
              <a:path w="487045" h="487045">
                <a:moveTo>
                  <a:pt x="274483" y="0"/>
                </a:moveTo>
                <a:lnTo>
                  <a:pt x="211930" y="0"/>
                </a:lnTo>
                <a:lnTo>
                  <a:pt x="206370" y="7717"/>
                </a:lnTo>
                <a:lnTo>
                  <a:pt x="206370" y="54563"/>
                </a:lnTo>
                <a:lnTo>
                  <a:pt x="187441" y="59242"/>
                </a:lnTo>
                <a:lnTo>
                  <a:pt x="169340" y="65708"/>
                </a:lnTo>
                <a:lnTo>
                  <a:pt x="152142" y="73869"/>
                </a:lnTo>
                <a:lnTo>
                  <a:pt x="135922" y="83630"/>
                </a:lnTo>
                <a:lnTo>
                  <a:pt x="350617" y="83630"/>
                </a:lnTo>
                <a:lnTo>
                  <a:pt x="334396" y="73869"/>
                </a:lnTo>
                <a:lnTo>
                  <a:pt x="317184" y="65708"/>
                </a:lnTo>
                <a:lnTo>
                  <a:pt x="299084" y="59242"/>
                </a:lnTo>
                <a:lnTo>
                  <a:pt x="280200" y="54563"/>
                </a:lnTo>
                <a:lnTo>
                  <a:pt x="280200" y="7717"/>
                </a:lnTo>
                <a:lnTo>
                  <a:pt x="274483" y="0"/>
                </a:lnTo>
                <a:close/>
              </a:path>
              <a:path w="487045" h="487045">
                <a:moveTo>
                  <a:pt x="393160" y="49077"/>
                </a:moveTo>
                <a:lnTo>
                  <a:pt x="383705" y="50480"/>
                </a:lnTo>
                <a:lnTo>
                  <a:pt x="350617" y="83630"/>
                </a:lnTo>
                <a:lnTo>
                  <a:pt x="427714" y="83630"/>
                </a:lnTo>
                <a:lnTo>
                  <a:pt x="393160" y="4907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object 55"/>
          <p:cNvSpPr txBox="1"/>
          <p:nvPr/>
        </p:nvSpPr>
        <p:spPr>
          <a:xfrm>
            <a:off x="3044713" y="1945258"/>
            <a:ext cx="6565736" cy="3405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728" spc="6" dirty="0">
                <a:solidFill>
                  <a:srgbClr val="034EA2"/>
                </a:solidFill>
                <a:latin typeface="Helvetica"/>
                <a:cs typeface="Helvetica"/>
              </a:rPr>
              <a:t>Attenzione a un contesto </a:t>
            </a:r>
            <a:r>
              <a:rPr sz="1728" spc="3" dirty="0">
                <a:solidFill>
                  <a:srgbClr val="034EA2"/>
                </a:solidFill>
                <a:latin typeface="Helvetica"/>
                <a:cs typeface="Helvetica"/>
              </a:rPr>
              <a:t>di</a:t>
            </a:r>
            <a:r>
              <a:rPr sz="1728" spc="-45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728" b="1" spc="9" dirty="0">
                <a:solidFill>
                  <a:srgbClr val="034EA2"/>
                </a:solidFill>
                <a:latin typeface="Helvetica"/>
                <a:cs typeface="Helvetica"/>
              </a:rPr>
              <a:t>PMI</a:t>
            </a:r>
            <a:endParaRPr sz="1728">
              <a:latin typeface="Helvetica"/>
              <a:cs typeface="Helvetica"/>
            </a:endParaRPr>
          </a:p>
          <a:p>
            <a:pPr>
              <a:spcBef>
                <a:spcPts val="21"/>
              </a:spcBef>
            </a:pPr>
            <a:endParaRPr sz="2244">
              <a:latin typeface="Times New Roman"/>
              <a:cs typeface="Times New Roman"/>
            </a:endParaRPr>
          </a:p>
          <a:p>
            <a:pPr marL="857923" marR="491342">
              <a:lnSpc>
                <a:spcPts val="1953"/>
              </a:lnSpc>
            </a:pPr>
            <a:r>
              <a:rPr sz="1728" spc="3" dirty="0">
                <a:solidFill>
                  <a:srgbClr val="034EA2"/>
                </a:solidFill>
                <a:latin typeface="Helvetica"/>
                <a:cs typeface="Helvetica"/>
              </a:rPr>
              <a:t>Centratura </a:t>
            </a:r>
            <a:r>
              <a:rPr sz="1728" spc="6" dirty="0">
                <a:solidFill>
                  <a:srgbClr val="034EA2"/>
                </a:solidFill>
                <a:latin typeface="Helvetica"/>
                <a:cs typeface="Helvetica"/>
              </a:rPr>
              <a:t>su </a:t>
            </a:r>
            <a:r>
              <a:rPr sz="1728" spc="3" dirty="0">
                <a:solidFill>
                  <a:srgbClr val="034EA2"/>
                </a:solidFill>
                <a:latin typeface="Helvetica"/>
                <a:cs typeface="Helvetica"/>
              </a:rPr>
              <a:t>percorsi formativi </a:t>
            </a:r>
            <a:r>
              <a:rPr sz="1728" b="1" spc="3" dirty="0">
                <a:solidFill>
                  <a:srgbClr val="034EA2"/>
                </a:solidFill>
                <a:latin typeface="Helvetica"/>
                <a:cs typeface="Helvetica"/>
              </a:rPr>
              <a:t>alternativi al canale  </a:t>
            </a:r>
            <a:r>
              <a:rPr sz="1728" b="1" spc="6" dirty="0">
                <a:solidFill>
                  <a:srgbClr val="034EA2"/>
                </a:solidFill>
                <a:latin typeface="Helvetica"/>
                <a:cs typeface="Helvetica"/>
              </a:rPr>
              <a:t>universitario</a:t>
            </a:r>
            <a:endParaRPr sz="1728">
              <a:latin typeface="Helvetica"/>
              <a:cs typeface="Helvetica"/>
            </a:endParaRPr>
          </a:p>
          <a:p>
            <a:pPr>
              <a:spcBef>
                <a:spcPts val="21"/>
              </a:spcBef>
            </a:pPr>
            <a:endParaRPr sz="2274">
              <a:latin typeface="Times New Roman"/>
              <a:cs typeface="Times New Roman"/>
            </a:endParaRPr>
          </a:p>
          <a:p>
            <a:pPr marL="1127467" marR="654224">
              <a:lnSpc>
                <a:spcPts val="1953"/>
              </a:lnSpc>
            </a:pPr>
            <a:r>
              <a:rPr sz="1728" b="1" dirty="0">
                <a:solidFill>
                  <a:srgbClr val="034EA2"/>
                </a:solidFill>
                <a:latin typeface="Helvetica"/>
                <a:cs typeface="Helvetica"/>
              </a:rPr>
              <a:t>Valorizzazione </a:t>
            </a:r>
            <a:r>
              <a:rPr sz="1728" b="1" spc="6" dirty="0">
                <a:solidFill>
                  <a:srgbClr val="034EA2"/>
                </a:solidFill>
                <a:latin typeface="Helvetica"/>
                <a:cs typeface="Helvetica"/>
              </a:rPr>
              <a:t>di </a:t>
            </a:r>
            <a:r>
              <a:rPr sz="1728" b="1" spc="3" dirty="0">
                <a:solidFill>
                  <a:srgbClr val="034EA2"/>
                </a:solidFill>
                <a:latin typeface="Helvetica"/>
                <a:cs typeface="Helvetica"/>
              </a:rPr>
              <a:t>profili </a:t>
            </a:r>
            <a:r>
              <a:rPr sz="1728" b="1" spc="6" dirty="0">
                <a:solidFill>
                  <a:srgbClr val="034EA2"/>
                </a:solidFill>
                <a:latin typeface="Helvetica"/>
                <a:cs typeface="Helvetica"/>
              </a:rPr>
              <a:t>professionali </a:t>
            </a:r>
            <a:r>
              <a:rPr sz="1728" dirty="0">
                <a:solidFill>
                  <a:srgbClr val="034EA2"/>
                </a:solidFill>
                <a:latin typeface="Helvetica"/>
                <a:cs typeface="Helvetica"/>
              </a:rPr>
              <a:t>esistenti  </a:t>
            </a:r>
            <a:r>
              <a:rPr sz="1728" spc="6" dirty="0">
                <a:solidFill>
                  <a:srgbClr val="034EA2"/>
                </a:solidFill>
                <a:latin typeface="Helvetica"/>
                <a:cs typeface="Helvetica"/>
              </a:rPr>
              <a:t>e </a:t>
            </a:r>
            <a:r>
              <a:rPr sz="1728" spc="3" dirty="0">
                <a:solidFill>
                  <a:srgbClr val="034EA2"/>
                </a:solidFill>
                <a:latin typeface="Helvetica"/>
                <a:cs typeface="Helvetica"/>
              </a:rPr>
              <a:t>delle loro</a:t>
            </a:r>
            <a:r>
              <a:rPr sz="1728" spc="-55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728" spc="3" dirty="0">
                <a:solidFill>
                  <a:srgbClr val="034EA2"/>
                </a:solidFill>
                <a:latin typeface="Helvetica"/>
                <a:cs typeface="Helvetica"/>
              </a:rPr>
              <a:t>evoluzioni</a:t>
            </a:r>
            <a:endParaRPr sz="1728">
              <a:latin typeface="Helvetica"/>
              <a:cs typeface="Helvetica"/>
            </a:endParaRPr>
          </a:p>
          <a:p>
            <a:pPr marL="7701" marR="3081" indent="791692">
              <a:lnSpc>
                <a:spcPct val="255100"/>
              </a:lnSpc>
              <a:spcBef>
                <a:spcPts val="449"/>
              </a:spcBef>
            </a:pPr>
            <a:r>
              <a:rPr sz="1728" b="1" spc="3" dirty="0">
                <a:solidFill>
                  <a:srgbClr val="034EA2"/>
                </a:solidFill>
                <a:latin typeface="Helvetica"/>
                <a:cs typeface="Helvetica"/>
              </a:rPr>
              <a:t>Descrizioni aperte </a:t>
            </a:r>
            <a:r>
              <a:rPr sz="1728" b="1" spc="6" dirty="0">
                <a:solidFill>
                  <a:srgbClr val="034EA2"/>
                </a:solidFill>
                <a:latin typeface="Helvetica"/>
                <a:cs typeface="Helvetica"/>
              </a:rPr>
              <a:t>e </a:t>
            </a:r>
            <a:r>
              <a:rPr sz="1728" b="1" spc="3" dirty="0">
                <a:solidFill>
                  <a:srgbClr val="034EA2"/>
                </a:solidFill>
                <a:latin typeface="Helvetica"/>
                <a:cs typeface="Helvetica"/>
              </a:rPr>
              <a:t>flessibili, </a:t>
            </a:r>
            <a:r>
              <a:rPr sz="1728" spc="6" dirty="0">
                <a:solidFill>
                  <a:srgbClr val="034EA2"/>
                </a:solidFill>
                <a:latin typeface="Helvetica"/>
                <a:cs typeface="Helvetica"/>
              </a:rPr>
              <a:t>non </a:t>
            </a:r>
            <a:r>
              <a:rPr sz="1728" spc="3" dirty="0">
                <a:solidFill>
                  <a:srgbClr val="034EA2"/>
                </a:solidFill>
                <a:latin typeface="Helvetica"/>
                <a:cs typeface="Helvetica"/>
              </a:rPr>
              <a:t>fisse </a:t>
            </a:r>
            <a:r>
              <a:rPr sz="1728" spc="6" dirty="0">
                <a:solidFill>
                  <a:srgbClr val="034EA2"/>
                </a:solidFill>
                <a:latin typeface="Helvetica"/>
                <a:cs typeface="Helvetica"/>
              </a:rPr>
              <a:t>e standardizzate  </a:t>
            </a:r>
            <a:r>
              <a:rPr sz="1728" spc="-24" dirty="0">
                <a:solidFill>
                  <a:srgbClr val="034EA2"/>
                </a:solidFill>
                <a:latin typeface="Helvetica"/>
                <a:cs typeface="Helvetica"/>
              </a:rPr>
              <a:t>Attenzione </a:t>
            </a:r>
            <a:r>
              <a:rPr sz="1728" spc="-21" dirty="0">
                <a:solidFill>
                  <a:srgbClr val="034EA2"/>
                </a:solidFill>
                <a:latin typeface="Helvetica"/>
                <a:cs typeface="Helvetica"/>
              </a:rPr>
              <a:t>agli </a:t>
            </a:r>
            <a:r>
              <a:rPr sz="1728" b="1" spc="-21" dirty="0">
                <a:solidFill>
                  <a:srgbClr val="034EA2"/>
                </a:solidFill>
                <a:latin typeface="Helvetica"/>
                <a:cs typeface="Helvetica"/>
              </a:rPr>
              <a:t>elementi </a:t>
            </a:r>
            <a:r>
              <a:rPr sz="1728" b="1" spc="-9" dirty="0">
                <a:solidFill>
                  <a:srgbClr val="034EA2"/>
                </a:solidFill>
                <a:latin typeface="Helvetica"/>
                <a:cs typeface="Helvetica"/>
              </a:rPr>
              <a:t>di </a:t>
            </a:r>
            <a:r>
              <a:rPr sz="1728" b="1" spc="-24" dirty="0">
                <a:solidFill>
                  <a:srgbClr val="034EA2"/>
                </a:solidFill>
                <a:latin typeface="Helvetica"/>
                <a:cs typeface="Helvetica"/>
              </a:rPr>
              <a:t>innovazione </a:t>
            </a:r>
            <a:r>
              <a:rPr sz="1728" spc="6" dirty="0">
                <a:solidFill>
                  <a:srgbClr val="034EA2"/>
                </a:solidFill>
                <a:latin typeface="Helvetica"/>
                <a:cs typeface="Helvetica"/>
              </a:rPr>
              <a:t>che cominciano a</a:t>
            </a:r>
            <a:r>
              <a:rPr sz="1728" spc="-109" dirty="0">
                <a:solidFill>
                  <a:srgbClr val="034EA2"/>
                </a:solidFill>
                <a:latin typeface="Helvetica"/>
                <a:cs typeface="Helvetica"/>
              </a:rPr>
              <a:t> </a:t>
            </a:r>
            <a:r>
              <a:rPr sz="1728" dirty="0">
                <a:solidFill>
                  <a:srgbClr val="034EA2"/>
                </a:solidFill>
                <a:latin typeface="Helvetica"/>
                <a:cs typeface="Helvetica"/>
              </a:rPr>
              <a:t>profilarsi</a:t>
            </a:r>
            <a:endParaRPr sz="1728">
              <a:latin typeface="Helvetica"/>
              <a:cs typeface="Helvetic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734693" y="495960"/>
            <a:ext cx="2456878" cy="3638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7"/>
          <p:cNvSpPr/>
          <p:nvPr/>
        </p:nvSpPr>
        <p:spPr>
          <a:xfrm>
            <a:off x="9434376" y="2179334"/>
            <a:ext cx="8471" cy="18098"/>
          </a:xfrm>
          <a:custGeom>
            <a:avLst/>
            <a:gdLst/>
            <a:ahLst/>
            <a:cxnLst/>
            <a:rect l="l" t="t" r="r" b="b"/>
            <a:pathLst>
              <a:path w="13969" h="29845">
                <a:moveTo>
                  <a:pt x="1800" y="0"/>
                </a:moveTo>
                <a:lnTo>
                  <a:pt x="900" y="335"/>
                </a:lnTo>
                <a:lnTo>
                  <a:pt x="0" y="2293"/>
                </a:lnTo>
                <a:lnTo>
                  <a:pt x="10470" y="28061"/>
                </a:lnTo>
                <a:lnTo>
                  <a:pt x="10963" y="28962"/>
                </a:lnTo>
                <a:lnTo>
                  <a:pt x="11863" y="29287"/>
                </a:lnTo>
                <a:lnTo>
                  <a:pt x="12764" y="28962"/>
                </a:lnTo>
                <a:lnTo>
                  <a:pt x="13748" y="28679"/>
                </a:lnTo>
                <a:lnTo>
                  <a:pt x="13905" y="27821"/>
                </a:lnTo>
                <a:lnTo>
                  <a:pt x="13748" y="27004"/>
                </a:lnTo>
                <a:lnTo>
                  <a:pt x="3193" y="1151"/>
                </a:lnTo>
                <a:lnTo>
                  <a:pt x="2701" y="450"/>
                </a:lnTo>
                <a:lnTo>
                  <a:pt x="1800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8"/>
          <p:cNvSpPr/>
          <p:nvPr/>
        </p:nvSpPr>
        <p:spPr>
          <a:xfrm>
            <a:off x="9484085" y="2313442"/>
            <a:ext cx="8856" cy="18098"/>
          </a:xfrm>
          <a:custGeom>
            <a:avLst/>
            <a:gdLst/>
            <a:ahLst/>
            <a:cxnLst/>
            <a:rect l="l" t="t" r="r" b="b"/>
            <a:pathLst>
              <a:path w="14605" h="29845">
                <a:moveTo>
                  <a:pt x="2041" y="0"/>
                </a:moveTo>
                <a:lnTo>
                  <a:pt x="1141" y="209"/>
                </a:lnTo>
                <a:lnTo>
                  <a:pt x="492" y="534"/>
                </a:lnTo>
                <a:lnTo>
                  <a:pt x="0" y="1476"/>
                </a:lnTo>
                <a:lnTo>
                  <a:pt x="240" y="2335"/>
                </a:lnTo>
                <a:lnTo>
                  <a:pt x="10952" y="28271"/>
                </a:lnTo>
                <a:lnTo>
                  <a:pt x="12104" y="29454"/>
                </a:lnTo>
                <a:lnTo>
                  <a:pt x="13905" y="28794"/>
                </a:lnTo>
                <a:lnTo>
                  <a:pt x="14313" y="27978"/>
                </a:lnTo>
                <a:lnTo>
                  <a:pt x="13905" y="27119"/>
                </a:lnTo>
                <a:lnTo>
                  <a:pt x="3434" y="1193"/>
                </a:lnTo>
                <a:lnTo>
                  <a:pt x="3183" y="450"/>
                </a:lnTo>
                <a:lnTo>
                  <a:pt x="2041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object 59"/>
          <p:cNvSpPr/>
          <p:nvPr/>
        </p:nvSpPr>
        <p:spPr>
          <a:xfrm>
            <a:off x="9672187" y="2171000"/>
            <a:ext cx="17712" cy="8856"/>
          </a:xfrm>
          <a:custGeom>
            <a:avLst/>
            <a:gdLst/>
            <a:ahLst/>
            <a:cxnLst/>
            <a:rect l="l" t="t" r="r" b="b"/>
            <a:pathLst>
              <a:path w="29209" h="14604">
                <a:moveTo>
                  <a:pt x="27653" y="0"/>
                </a:moveTo>
                <a:lnTo>
                  <a:pt x="26993" y="450"/>
                </a:lnTo>
                <a:lnTo>
                  <a:pt x="984" y="10921"/>
                </a:lnTo>
                <a:lnTo>
                  <a:pt x="408" y="11130"/>
                </a:lnTo>
                <a:lnTo>
                  <a:pt x="0" y="12271"/>
                </a:lnTo>
                <a:lnTo>
                  <a:pt x="167" y="13046"/>
                </a:lnTo>
                <a:lnTo>
                  <a:pt x="575" y="13989"/>
                </a:lnTo>
                <a:lnTo>
                  <a:pt x="1392" y="14313"/>
                </a:lnTo>
                <a:lnTo>
                  <a:pt x="2293" y="14072"/>
                </a:lnTo>
                <a:lnTo>
                  <a:pt x="27894" y="3643"/>
                </a:lnTo>
                <a:lnTo>
                  <a:pt x="28878" y="3193"/>
                </a:lnTo>
                <a:lnTo>
                  <a:pt x="29130" y="2167"/>
                </a:lnTo>
                <a:lnTo>
                  <a:pt x="28878" y="1350"/>
                </a:lnTo>
                <a:lnTo>
                  <a:pt x="28470" y="450"/>
                </a:lnTo>
                <a:lnTo>
                  <a:pt x="27653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object 60"/>
          <p:cNvSpPr/>
          <p:nvPr/>
        </p:nvSpPr>
        <p:spPr>
          <a:xfrm>
            <a:off x="9246968" y="2730878"/>
            <a:ext cx="362731" cy="328075"/>
          </a:xfrm>
          <a:custGeom>
            <a:avLst/>
            <a:gdLst/>
            <a:ahLst/>
            <a:cxnLst/>
            <a:rect l="l" t="t" r="r" b="b"/>
            <a:pathLst>
              <a:path w="598169" h="541020">
                <a:moveTo>
                  <a:pt x="597657" y="498267"/>
                </a:moveTo>
                <a:lnTo>
                  <a:pt x="567877" y="498267"/>
                </a:lnTo>
                <a:lnTo>
                  <a:pt x="567877" y="510539"/>
                </a:lnTo>
                <a:lnTo>
                  <a:pt x="6785" y="510539"/>
                </a:lnTo>
                <a:lnTo>
                  <a:pt x="0" y="517366"/>
                </a:lnTo>
                <a:lnTo>
                  <a:pt x="0" y="533931"/>
                </a:lnTo>
                <a:lnTo>
                  <a:pt x="6785" y="540768"/>
                </a:lnTo>
                <a:lnTo>
                  <a:pt x="591029" y="540768"/>
                </a:lnTo>
                <a:lnTo>
                  <a:pt x="597657" y="533931"/>
                </a:lnTo>
                <a:lnTo>
                  <a:pt x="597657" y="498267"/>
                </a:lnTo>
                <a:close/>
              </a:path>
              <a:path w="598169" h="541020">
                <a:moveTo>
                  <a:pt x="591029" y="0"/>
                </a:moveTo>
                <a:lnTo>
                  <a:pt x="574422" y="0"/>
                </a:lnTo>
                <a:lnTo>
                  <a:pt x="567877" y="6827"/>
                </a:lnTo>
                <a:lnTo>
                  <a:pt x="567877" y="37265"/>
                </a:lnTo>
                <a:lnTo>
                  <a:pt x="98248" y="510539"/>
                </a:lnTo>
                <a:lnTo>
                  <a:pt x="115671" y="510539"/>
                </a:lnTo>
                <a:lnTo>
                  <a:pt x="567877" y="54689"/>
                </a:lnTo>
                <a:lnTo>
                  <a:pt x="597657" y="54689"/>
                </a:lnTo>
                <a:lnTo>
                  <a:pt x="597657" y="6827"/>
                </a:lnTo>
                <a:lnTo>
                  <a:pt x="591029" y="0"/>
                </a:lnTo>
                <a:close/>
              </a:path>
              <a:path w="598169" h="541020">
                <a:moveTo>
                  <a:pt x="597657" y="54689"/>
                </a:moveTo>
                <a:lnTo>
                  <a:pt x="567877" y="54689"/>
                </a:lnTo>
                <a:lnTo>
                  <a:pt x="567877" y="125566"/>
                </a:lnTo>
                <a:lnTo>
                  <a:pt x="185858" y="510539"/>
                </a:lnTo>
                <a:lnTo>
                  <a:pt x="203198" y="510539"/>
                </a:lnTo>
                <a:lnTo>
                  <a:pt x="567877" y="143116"/>
                </a:lnTo>
                <a:lnTo>
                  <a:pt x="597657" y="143116"/>
                </a:lnTo>
                <a:lnTo>
                  <a:pt x="597657" y="54689"/>
                </a:lnTo>
                <a:close/>
              </a:path>
              <a:path w="598169" h="541020">
                <a:moveTo>
                  <a:pt x="597657" y="143116"/>
                </a:moveTo>
                <a:lnTo>
                  <a:pt x="567877" y="143116"/>
                </a:lnTo>
                <a:lnTo>
                  <a:pt x="567877" y="215595"/>
                </a:lnTo>
                <a:lnTo>
                  <a:pt x="273635" y="510539"/>
                </a:lnTo>
                <a:lnTo>
                  <a:pt x="290975" y="510539"/>
                </a:lnTo>
                <a:lnTo>
                  <a:pt x="567877" y="233060"/>
                </a:lnTo>
                <a:lnTo>
                  <a:pt x="597657" y="233060"/>
                </a:lnTo>
                <a:lnTo>
                  <a:pt x="597657" y="143116"/>
                </a:lnTo>
                <a:close/>
              </a:path>
              <a:path w="598169" h="541020">
                <a:moveTo>
                  <a:pt x="597657" y="233060"/>
                </a:moveTo>
                <a:lnTo>
                  <a:pt x="567877" y="233060"/>
                </a:lnTo>
                <a:lnTo>
                  <a:pt x="567877" y="303896"/>
                </a:lnTo>
                <a:lnTo>
                  <a:pt x="361161" y="510539"/>
                </a:lnTo>
                <a:lnTo>
                  <a:pt x="378752" y="510539"/>
                </a:lnTo>
                <a:lnTo>
                  <a:pt x="567877" y="321361"/>
                </a:lnTo>
                <a:lnTo>
                  <a:pt x="597657" y="321361"/>
                </a:lnTo>
                <a:lnTo>
                  <a:pt x="597657" y="233060"/>
                </a:lnTo>
                <a:close/>
              </a:path>
              <a:path w="598169" h="541020">
                <a:moveTo>
                  <a:pt x="597657" y="321361"/>
                </a:moveTo>
                <a:lnTo>
                  <a:pt x="567877" y="321361"/>
                </a:lnTo>
                <a:lnTo>
                  <a:pt x="567877" y="392417"/>
                </a:lnTo>
                <a:lnTo>
                  <a:pt x="450488" y="510539"/>
                </a:lnTo>
                <a:lnTo>
                  <a:pt x="467912" y="510539"/>
                </a:lnTo>
                <a:lnTo>
                  <a:pt x="567877" y="409956"/>
                </a:lnTo>
                <a:lnTo>
                  <a:pt x="597657" y="409956"/>
                </a:lnTo>
                <a:lnTo>
                  <a:pt x="597657" y="321361"/>
                </a:lnTo>
                <a:close/>
              </a:path>
              <a:path w="598169" h="541020">
                <a:moveTo>
                  <a:pt x="597657" y="409956"/>
                </a:moveTo>
                <a:lnTo>
                  <a:pt x="567877" y="409956"/>
                </a:lnTo>
                <a:lnTo>
                  <a:pt x="567877" y="480718"/>
                </a:lnTo>
                <a:lnTo>
                  <a:pt x="538098" y="510539"/>
                </a:lnTo>
                <a:lnTo>
                  <a:pt x="555449" y="510539"/>
                </a:lnTo>
                <a:lnTo>
                  <a:pt x="567877" y="498267"/>
                </a:lnTo>
                <a:lnTo>
                  <a:pt x="597657" y="498267"/>
                </a:lnTo>
                <a:lnTo>
                  <a:pt x="597657" y="409956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61"/>
          <p:cNvSpPr/>
          <p:nvPr/>
        </p:nvSpPr>
        <p:spPr>
          <a:xfrm>
            <a:off x="9270330" y="2820541"/>
            <a:ext cx="206395" cy="208320"/>
          </a:xfrm>
          <a:custGeom>
            <a:avLst/>
            <a:gdLst/>
            <a:ahLst/>
            <a:cxnLst/>
            <a:rect l="l" t="t" r="r" b="b"/>
            <a:pathLst>
              <a:path w="340359" h="343535">
                <a:moveTo>
                  <a:pt x="331958" y="0"/>
                </a:moveTo>
                <a:lnTo>
                  <a:pt x="329592" y="2335"/>
                </a:lnTo>
                <a:lnTo>
                  <a:pt x="1884" y="332660"/>
                </a:lnTo>
                <a:lnTo>
                  <a:pt x="575" y="333927"/>
                </a:lnTo>
                <a:lnTo>
                  <a:pt x="0" y="335392"/>
                </a:lnTo>
                <a:lnTo>
                  <a:pt x="0" y="338795"/>
                </a:lnTo>
                <a:lnTo>
                  <a:pt x="575" y="340471"/>
                </a:lnTo>
                <a:lnTo>
                  <a:pt x="1884" y="341528"/>
                </a:lnTo>
                <a:lnTo>
                  <a:pt x="3026" y="342722"/>
                </a:lnTo>
                <a:lnTo>
                  <a:pt x="4586" y="343371"/>
                </a:lnTo>
                <a:lnTo>
                  <a:pt x="7685" y="343371"/>
                </a:lnTo>
                <a:lnTo>
                  <a:pt x="9402" y="342722"/>
                </a:lnTo>
                <a:lnTo>
                  <a:pt x="10638" y="341528"/>
                </a:lnTo>
                <a:lnTo>
                  <a:pt x="338345" y="11130"/>
                </a:lnTo>
                <a:lnTo>
                  <a:pt x="339487" y="10062"/>
                </a:lnTo>
                <a:lnTo>
                  <a:pt x="340062" y="8512"/>
                </a:lnTo>
                <a:lnTo>
                  <a:pt x="340062" y="5193"/>
                </a:lnTo>
                <a:lnTo>
                  <a:pt x="339487" y="3518"/>
                </a:lnTo>
                <a:lnTo>
                  <a:pt x="338345" y="2335"/>
                </a:lnTo>
                <a:lnTo>
                  <a:pt x="335968" y="125"/>
                </a:lnTo>
                <a:lnTo>
                  <a:pt x="331958" y="0"/>
                </a:lnTo>
                <a:close/>
              </a:path>
            </a:pathLst>
          </a:custGeom>
          <a:solidFill>
            <a:srgbClr val="CECE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object 63"/>
          <p:cNvSpPr/>
          <p:nvPr/>
        </p:nvSpPr>
        <p:spPr>
          <a:xfrm>
            <a:off x="913864" y="6079698"/>
            <a:ext cx="10377875" cy="0"/>
          </a:xfrm>
          <a:custGeom>
            <a:avLst/>
            <a:gdLst/>
            <a:ahLst/>
            <a:cxnLst/>
            <a:rect l="l" t="t" r="r" b="b"/>
            <a:pathLst>
              <a:path w="17113885">
                <a:moveTo>
                  <a:pt x="0" y="0"/>
                </a:moveTo>
                <a:lnTo>
                  <a:pt x="17113709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object 64"/>
          <p:cNvSpPr/>
          <p:nvPr/>
        </p:nvSpPr>
        <p:spPr>
          <a:xfrm>
            <a:off x="895747" y="382474"/>
            <a:ext cx="1536241" cy="3881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65"/>
          <p:cNvSpPr/>
          <p:nvPr/>
        </p:nvSpPr>
        <p:spPr>
          <a:xfrm>
            <a:off x="2535850" y="652704"/>
            <a:ext cx="8755983" cy="0"/>
          </a:xfrm>
          <a:custGeom>
            <a:avLst/>
            <a:gdLst/>
            <a:ahLst/>
            <a:cxnLst/>
            <a:rect l="l" t="t" r="r" b="b"/>
            <a:pathLst>
              <a:path w="14439265">
                <a:moveTo>
                  <a:pt x="0" y="0"/>
                </a:moveTo>
                <a:lnTo>
                  <a:pt x="14438942" y="0"/>
                </a:lnTo>
              </a:path>
            </a:pathLst>
          </a:custGeom>
          <a:ln w="1047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4294967295"/>
          </p:nvPr>
        </p:nvSpPr>
        <p:spPr>
          <a:xfrm>
            <a:off x="10876514" y="6213412"/>
            <a:ext cx="137082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513"/>
              </a:lnSpc>
            </a:pPr>
            <a:fld id="{81D60167-4931-47E6-BA6A-407CBD079E47}" type="slidenum">
              <a:rPr spc="3" dirty="0"/>
              <a:pPr marL="15403">
                <a:lnSpc>
                  <a:spcPts val="1513"/>
                </a:lnSpc>
              </a:pPr>
              <a:t>4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368981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825738" y="602723"/>
            <a:ext cx="0" cy="33116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20575">
            <a:solidFill>
              <a:srgbClr val="0B4E8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819500" y="596948"/>
            <a:ext cx="51214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18" y="0"/>
                </a:lnTo>
              </a:path>
            </a:pathLst>
          </a:custGeom>
          <a:ln w="19050">
            <a:solidFill>
              <a:srgbClr val="0B4E8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1765820" y="1354912"/>
            <a:ext cx="40326" cy="6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1170942" y="1215362"/>
            <a:ext cx="47971" cy="21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894331" y="1233750"/>
            <a:ext cx="277786" cy="750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1668919" y="1421481"/>
            <a:ext cx="206227" cy="656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1016305" y="1984775"/>
            <a:ext cx="126540" cy="109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1138643" y="2083936"/>
            <a:ext cx="160002" cy="49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/>
          <p:cNvSpPr txBox="1"/>
          <p:nvPr/>
        </p:nvSpPr>
        <p:spPr>
          <a:xfrm>
            <a:off x="2193371" y="1365597"/>
            <a:ext cx="7413263" cy="41911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2668" b="1" spc="3" dirty="0">
                <a:solidFill>
                  <a:srgbClr val="CB1A67"/>
                </a:solidFill>
                <a:latin typeface="Helvetica"/>
                <a:cs typeface="Helvetica"/>
              </a:rPr>
              <a:t>La </a:t>
            </a:r>
            <a:r>
              <a:rPr sz="2668" b="1" spc="6" dirty="0">
                <a:solidFill>
                  <a:srgbClr val="CB1A67"/>
                </a:solidFill>
                <a:latin typeface="Helvetica"/>
                <a:cs typeface="Helvetica"/>
              </a:rPr>
              <a:t>sperimentazione del modello </a:t>
            </a:r>
            <a:r>
              <a:rPr sz="2668" b="1" spc="3" dirty="0">
                <a:solidFill>
                  <a:srgbClr val="CB1A67"/>
                </a:solidFill>
                <a:latin typeface="Helvetica"/>
                <a:cs typeface="Helvetica"/>
              </a:rPr>
              <a:t>di</a:t>
            </a:r>
            <a:r>
              <a:rPr sz="2668" b="1" spc="215" dirty="0">
                <a:solidFill>
                  <a:srgbClr val="CB1A67"/>
                </a:solidFill>
                <a:latin typeface="Helvetica"/>
                <a:cs typeface="Helvetica"/>
              </a:rPr>
              <a:t> </a:t>
            </a:r>
            <a:r>
              <a:rPr sz="2668" b="1" spc="9" dirty="0">
                <a:solidFill>
                  <a:srgbClr val="CB1A67"/>
                </a:solidFill>
                <a:latin typeface="Helvetica"/>
                <a:cs typeface="Helvetica"/>
              </a:rPr>
              <a:t>alternanza</a:t>
            </a:r>
            <a:endParaRPr sz="2668">
              <a:latin typeface="Helvetica"/>
              <a:cs typeface="Helvetic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72709" y="2288576"/>
            <a:ext cx="1946799" cy="3696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53"/>
          <p:cNvSpPr/>
          <p:nvPr/>
        </p:nvSpPr>
        <p:spPr>
          <a:xfrm>
            <a:off x="1188970" y="3400052"/>
            <a:ext cx="1313070" cy="1313070"/>
          </a:xfrm>
          <a:custGeom>
            <a:avLst/>
            <a:gdLst/>
            <a:ahLst/>
            <a:cxnLst/>
            <a:rect l="l" t="t" r="r" b="b"/>
            <a:pathLst>
              <a:path w="2165350" h="2165350">
                <a:moveTo>
                  <a:pt x="1102834" y="0"/>
                </a:moveTo>
                <a:lnTo>
                  <a:pt x="1057270" y="129"/>
                </a:lnTo>
                <a:lnTo>
                  <a:pt x="1011899" y="2176"/>
                </a:lnTo>
                <a:lnTo>
                  <a:pt x="966776" y="6117"/>
                </a:lnTo>
                <a:lnTo>
                  <a:pt x="921961" y="11929"/>
                </a:lnTo>
                <a:lnTo>
                  <a:pt x="877510" y="19590"/>
                </a:lnTo>
                <a:lnTo>
                  <a:pt x="833482" y="29077"/>
                </a:lnTo>
                <a:lnTo>
                  <a:pt x="789935" y="40366"/>
                </a:lnTo>
                <a:lnTo>
                  <a:pt x="746926" y="53434"/>
                </a:lnTo>
                <a:lnTo>
                  <a:pt x="704513" y="68260"/>
                </a:lnTo>
                <a:lnTo>
                  <a:pt x="662755" y="84819"/>
                </a:lnTo>
                <a:lnTo>
                  <a:pt x="621708" y="103089"/>
                </a:lnTo>
                <a:lnTo>
                  <a:pt x="581431" y="123046"/>
                </a:lnTo>
                <a:lnTo>
                  <a:pt x="541982" y="144669"/>
                </a:lnTo>
                <a:lnTo>
                  <a:pt x="503418" y="167933"/>
                </a:lnTo>
                <a:lnTo>
                  <a:pt x="465797" y="192817"/>
                </a:lnTo>
                <a:lnTo>
                  <a:pt x="429178" y="219297"/>
                </a:lnTo>
                <a:lnTo>
                  <a:pt x="393617" y="247349"/>
                </a:lnTo>
                <a:lnTo>
                  <a:pt x="359173" y="276952"/>
                </a:lnTo>
                <a:lnTo>
                  <a:pt x="325904" y="308082"/>
                </a:lnTo>
                <a:lnTo>
                  <a:pt x="293868" y="340717"/>
                </a:lnTo>
                <a:lnTo>
                  <a:pt x="263121" y="374833"/>
                </a:lnTo>
                <a:lnTo>
                  <a:pt x="233723" y="410407"/>
                </a:lnTo>
                <a:lnTo>
                  <a:pt x="205731" y="447416"/>
                </a:lnTo>
                <a:lnTo>
                  <a:pt x="179202" y="485839"/>
                </a:lnTo>
                <a:lnTo>
                  <a:pt x="154195" y="525650"/>
                </a:lnTo>
                <a:lnTo>
                  <a:pt x="130768" y="566829"/>
                </a:lnTo>
                <a:lnTo>
                  <a:pt x="108978" y="609351"/>
                </a:lnTo>
                <a:lnTo>
                  <a:pt x="88883" y="653194"/>
                </a:lnTo>
                <a:lnTo>
                  <a:pt x="70727" y="697878"/>
                </a:lnTo>
                <a:lnTo>
                  <a:pt x="54695" y="742891"/>
                </a:lnTo>
                <a:lnTo>
                  <a:pt x="40763" y="788175"/>
                </a:lnTo>
                <a:lnTo>
                  <a:pt x="28909" y="833673"/>
                </a:lnTo>
                <a:lnTo>
                  <a:pt x="19109" y="879326"/>
                </a:lnTo>
                <a:lnTo>
                  <a:pt x="11341" y="925077"/>
                </a:lnTo>
                <a:lnTo>
                  <a:pt x="5582" y="970869"/>
                </a:lnTo>
                <a:lnTo>
                  <a:pt x="1809" y="1016642"/>
                </a:lnTo>
                <a:lnTo>
                  <a:pt x="0" y="1062340"/>
                </a:lnTo>
                <a:lnTo>
                  <a:pt x="130" y="1107904"/>
                </a:lnTo>
                <a:lnTo>
                  <a:pt x="2177" y="1153277"/>
                </a:lnTo>
                <a:lnTo>
                  <a:pt x="6118" y="1198400"/>
                </a:lnTo>
                <a:lnTo>
                  <a:pt x="11931" y="1243217"/>
                </a:lnTo>
                <a:lnTo>
                  <a:pt x="19592" y="1287668"/>
                </a:lnTo>
                <a:lnTo>
                  <a:pt x="29079" y="1331697"/>
                </a:lnTo>
                <a:lnTo>
                  <a:pt x="40368" y="1375245"/>
                </a:lnTo>
                <a:lnTo>
                  <a:pt x="53437" y="1418255"/>
                </a:lnTo>
                <a:lnTo>
                  <a:pt x="68262" y="1460668"/>
                </a:lnTo>
                <a:lnTo>
                  <a:pt x="84821" y="1502428"/>
                </a:lnTo>
                <a:lnTo>
                  <a:pt x="103091" y="1543475"/>
                </a:lnTo>
                <a:lnTo>
                  <a:pt x="123048" y="1583752"/>
                </a:lnTo>
                <a:lnTo>
                  <a:pt x="144671" y="1623202"/>
                </a:lnTo>
                <a:lnTo>
                  <a:pt x="167936" y="1661766"/>
                </a:lnTo>
                <a:lnTo>
                  <a:pt x="192819" y="1699387"/>
                </a:lnTo>
                <a:lnTo>
                  <a:pt x="219299" y="1736007"/>
                </a:lnTo>
                <a:lnTo>
                  <a:pt x="247352" y="1771567"/>
                </a:lnTo>
                <a:lnTo>
                  <a:pt x="276956" y="1806011"/>
                </a:lnTo>
                <a:lnTo>
                  <a:pt x="308087" y="1839280"/>
                </a:lnTo>
                <a:lnTo>
                  <a:pt x="340722" y="1871316"/>
                </a:lnTo>
                <a:lnTo>
                  <a:pt x="374838" y="1902062"/>
                </a:lnTo>
                <a:lnTo>
                  <a:pt x="410414" y="1931459"/>
                </a:lnTo>
                <a:lnTo>
                  <a:pt x="447425" y="1959451"/>
                </a:lnTo>
                <a:lnTo>
                  <a:pt x="485848" y="1985978"/>
                </a:lnTo>
                <a:lnTo>
                  <a:pt x="525662" y="2010984"/>
                </a:lnTo>
                <a:lnTo>
                  <a:pt x="566842" y="2034410"/>
                </a:lnTo>
                <a:lnTo>
                  <a:pt x="609366" y="2056199"/>
                </a:lnTo>
                <a:lnTo>
                  <a:pt x="653212" y="2076292"/>
                </a:lnTo>
                <a:lnTo>
                  <a:pt x="697895" y="2094449"/>
                </a:lnTo>
                <a:lnTo>
                  <a:pt x="742908" y="2110483"/>
                </a:lnTo>
                <a:lnTo>
                  <a:pt x="788192" y="2124416"/>
                </a:lnTo>
                <a:lnTo>
                  <a:pt x="833689" y="2136272"/>
                </a:lnTo>
                <a:lnTo>
                  <a:pt x="879342" y="2146072"/>
                </a:lnTo>
                <a:lnTo>
                  <a:pt x="925093" y="2153840"/>
                </a:lnTo>
                <a:lnTo>
                  <a:pt x="970884" y="2159600"/>
                </a:lnTo>
                <a:lnTo>
                  <a:pt x="1016656" y="2163373"/>
                </a:lnTo>
                <a:lnTo>
                  <a:pt x="1062353" y="2165183"/>
                </a:lnTo>
                <a:lnTo>
                  <a:pt x="1107917" y="2165053"/>
                </a:lnTo>
                <a:lnTo>
                  <a:pt x="1153289" y="2163006"/>
                </a:lnTo>
                <a:lnTo>
                  <a:pt x="1198411" y="2159064"/>
                </a:lnTo>
                <a:lnTo>
                  <a:pt x="1243227" y="2153251"/>
                </a:lnTo>
                <a:lnTo>
                  <a:pt x="1287677" y="2145589"/>
                </a:lnTo>
                <a:lnTo>
                  <a:pt x="1331705" y="2136102"/>
                </a:lnTo>
                <a:lnTo>
                  <a:pt x="1375252" y="2124813"/>
                </a:lnTo>
                <a:lnTo>
                  <a:pt x="1418261" y="2111744"/>
                </a:lnTo>
                <a:lnTo>
                  <a:pt x="1460673" y="2096918"/>
                </a:lnTo>
                <a:lnTo>
                  <a:pt x="1502432" y="2080358"/>
                </a:lnTo>
                <a:lnTo>
                  <a:pt x="1543478" y="2062087"/>
                </a:lnTo>
                <a:lnTo>
                  <a:pt x="1583755" y="2042129"/>
                </a:lnTo>
                <a:lnTo>
                  <a:pt x="1623204" y="2020506"/>
                </a:lnTo>
                <a:lnTo>
                  <a:pt x="1661768" y="1997241"/>
                </a:lnTo>
                <a:lnTo>
                  <a:pt x="1699388" y="1972356"/>
                </a:lnTo>
                <a:lnTo>
                  <a:pt x="1736007" y="1945876"/>
                </a:lnTo>
                <a:lnTo>
                  <a:pt x="1771567" y="1917822"/>
                </a:lnTo>
                <a:lnTo>
                  <a:pt x="1806011" y="1888218"/>
                </a:lnTo>
                <a:lnTo>
                  <a:pt x="1839280" y="1857087"/>
                </a:lnTo>
                <a:lnTo>
                  <a:pt x="1871316" y="1824452"/>
                </a:lnTo>
                <a:lnTo>
                  <a:pt x="1902062" y="1790335"/>
                </a:lnTo>
                <a:lnTo>
                  <a:pt x="1931460" y="1754759"/>
                </a:lnTo>
                <a:lnTo>
                  <a:pt x="1959452" y="1717748"/>
                </a:lnTo>
                <a:lnTo>
                  <a:pt x="1985981" y="1679325"/>
                </a:lnTo>
                <a:lnTo>
                  <a:pt x="2010987" y="1639512"/>
                </a:lnTo>
                <a:lnTo>
                  <a:pt x="2034415" y="1598332"/>
                </a:lnTo>
                <a:lnTo>
                  <a:pt x="2056204" y="1555808"/>
                </a:lnTo>
                <a:lnTo>
                  <a:pt x="2076299" y="1511964"/>
                </a:lnTo>
                <a:lnTo>
                  <a:pt x="2094456" y="1467284"/>
                </a:lnTo>
                <a:lnTo>
                  <a:pt x="2110489" y="1422275"/>
                </a:lnTo>
                <a:lnTo>
                  <a:pt x="2124422" y="1376994"/>
                </a:lnTo>
                <a:lnTo>
                  <a:pt x="2136277" y="1331500"/>
                </a:lnTo>
                <a:lnTo>
                  <a:pt x="2146077" y="1285850"/>
                </a:lnTo>
                <a:lnTo>
                  <a:pt x="2153845" y="1240101"/>
                </a:lnTo>
                <a:lnTo>
                  <a:pt x="2159604" y="1194313"/>
                </a:lnTo>
                <a:lnTo>
                  <a:pt x="2163377" y="1148542"/>
                </a:lnTo>
                <a:lnTo>
                  <a:pt x="2165187" y="1102847"/>
                </a:lnTo>
                <a:lnTo>
                  <a:pt x="2165058" y="1057285"/>
                </a:lnTo>
                <a:lnTo>
                  <a:pt x="2163010" y="1011914"/>
                </a:lnTo>
                <a:lnTo>
                  <a:pt x="2159069" y="966793"/>
                </a:lnTo>
                <a:lnTo>
                  <a:pt x="2153256" y="921978"/>
                </a:lnTo>
                <a:lnTo>
                  <a:pt x="2145595" y="877528"/>
                </a:lnTo>
                <a:lnTo>
                  <a:pt x="2136108" y="833500"/>
                </a:lnTo>
                <a:lnTo>
                  <a:pt x="2124819" y="789953"/>
                </a:lnTo>
                <a:lnTo>
                  <a:pt x="2111750" y="746945"/>
                </a:lnTo>
                <a:lnTo>
                  <a:pt x="2096925" y="704532"/>
                </a:lnTo>
                <a:lnTo>
                  <a:pt x="2080365" y="662773"/>
                </a:lnTo>
                <a:lnTo>
                  <a:pt x="2062095" y="621727"/>
                </a:lnTo>
                <a:lnTo>
                  <a:pt x="2042137" y="581450"/>
                </a:lnTo>
                <a:lnTo>
                  <a:pt x="2020515" y="542000"/>
                </a:lnTo>
                <a:lnTo>
                  <a:pt x="1997250" y="503436"/>
                </a:lnTo>
                <a:lnTo>
                  <a:pt x="1972366" y="465815"/>
                </a:lnTo>
                <a:lnTo>
                  <a:pt x="1945886" y="429195"/>
                </a:lnTo>
                <a:lnTo>
                  <a:pt x="1917832" y="393634"/>
                </a:lnTo>
                <a:lnTo>
                  <a:pt x="1888228" y="359190"/>
                </a:lnTo>
                <a:lnTo>
                  <a:pt x="1857097" y="325920"/>
                </a:lnTo>
                <a:lnTo>
                  <a:pt x="1824462" y="293883"/>
                </a:lnTo>
                <a:lnTo>
                  <a:pt x="1790345" y="263136"/>
                </a:lnTo>
                <a:lnTo>
                  <a:pt x="1754770" y="233738"/>
                </a:lnTo>
                <a:lnTo>
                  <a:pt x="1717758" y="205745"/>
                </a:lnTo>
                <a:lnTo>
                  <a:pt x="1679335" y="179216"/>
                </a:lnTo>
                <a:lnTo>
                  <a:pt x="1639521" y="154209"/>
                </a:lnTo>
                <a:lnTo>
                  <a:pt x="1598341" y="130782"/>
                </a:lnTo>
                <a:lnTo>
                  <a:pt x="1555816" y="108992"/>
                </a:lnTo>
                <a:lnTo>
                  <a:pt x="1511971" y="88897"/>
                </a:lnTo>
                <a:lnTo>
                  <a:pt x="1467288" y="70739"/>
                </a:lnTo>
                <a:lnTo>
                  <a:pt x="1422276" y="54704"/>
                </a:lnTo>
                <a:lnTo>
                  <a:pt x="1376993" y="40770"/>
                </a:lnTo>
                <a:lnTo>
                  <a:pt x="1331496" y="28914"/>
                </a:lnTo>
                <a:lnTo>
                  <a:pt x="1285843" y="19113"/>
                </a:lnTo>
                <a:lnTo>
                  <a:pt x="1240093" y="11344"/>
                </a:lnTo>
                <a:lnTo>
                  <a:pt x="1194303" y="5584"/>
                </a:lnTo>
                <a:lnTo>
                  <a:pt x="1148530" y="1810"/>
                </a:lnTo>
                <a:lnTo>
                  <a:pt x="1102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54"/>
          <p:cNvSpPr/>
          <p:nvPr/>
        </p:nvSpPr>
        <p:spPr>
          <a:xfrm>
            <a:off x="2167016" y="3097382"/>
            <a:ext cx="147830" cy="978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object 55"/>
          <p:cNvSpPr/>
          <p:nvPr/>
        </p:nvSpPr>
        <p:spPr>
          <a:xfrm>
            <a:off x="2314847" y="2327556"/>
            <a:ext cx="563927" cy="856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object 56"/>
          <p:cNvSpPr/>
          <p:nvPr/>
        </p:nvSpPr>
        <p:spPr>
          <a:xfrm>
            <a:off x="2008449" y="2607438"/>
            <a:ext cx="194893" cy="4899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7"/>
          <p:cNvSpPr/>
          <p:nvPr/>
        </p:nvSpPr>
        <p:spPr>
          <a:xfrm>
            <a:off x="2174680" y="3031035"/>
            <a:ext cx="172301" cy="136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8"/>
          <p:cNvSpPr/>
          <p:nvPr/>
        </p:nvSpPr>
        <p:spPr>
          <a:xfrm>
            <a:off x="2798512" y="3591936"/>
            <a:ext cx="37583" cy="1568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object 59"/>
          <p:cNvSpPr/>
          <p:nvPr/>
        </p:nvSpPr>
        <p:spPr>
          <a:xfrm>
            <a:off x="2804822" y="3148432"/>
            <a:ext cx="870353" cy="8569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object 60"/>
          <p:cNvSpPr/>
          <p:nvPr/>
        </p:nvSpPr>
        <p:spPr>
          <a:xfrm>
            <a:off x="2804823" y="3582552"/>
            <a:ext cx="78340" cy="1653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61"/>
          <p:cNvSpPr/>
          <p:nvPr/>
        </p:nvSpPr>
        <p:spPr>
          <a:xfrm>
            <a:off x="2807185" y="4438624"/>
            <a:ext cx="64047" cy="1232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" name="object 62"/>
          <p:cNvSpPr/>
          <p:nvPr/>
        </p:nvSpPr>
        <p:spPr>
          <a:xfrm>
            <a:off x="2787457" y="4292146"/>
            <a:ext cx="870555" cy="8568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object 63"/>
          <p:cNvSpPr/>
          <p:nvPr/>
        </p:nvSpPr>
        <p:spPr>
          <a:xfrm>
            <a:off x="1966523" y="5088457"/>
            <a:ext cx="870375" cy="8569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object 64"/>
          <p:cNvSpPr/>
          <p:nvPr/>
        </p:nvSpPr>
        <p:spPr>
          <a:xfrm>
            <a:off x="2094251" y="2366923"/>
            <a:ext cx="387246" cy="4713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65"/>
          <p:cNvSpPr/>
          <p:nvPr/>
        </p:nvSpPr>
        <p:spPr>
          <a:xfrm>
            <a:off x="2411772" y="2866703"/>
            <a:ext cx="390840" cy="2383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66"/>
          <p:cNvSpPr/>
          <p:nvPr/>
        </p:nvSpPr>
        <p:spPr>
          <a:xfrm>
            <a:off x="2112855" y="2368568"/>
            <a:ext cx="714931" cy="7338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" name="object 68"/>
          <p:cNvSpPr/>
          <p:nvPr/>
        </p:nvSpPr>
        <p:spPr>
          <a:xfrm>
            <a:off x="2885944" y="3198638"/>
            <a:ext cx="387342" cy="4711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69"/>
          <p:cNvSpPr/>
          <p:nvPr/>
        </p:nvSpPr>
        <p:spPr>
          <a:xfrm>
            <a:off x="3090261" y="3693834"/>
            <a:ext cx="505818" cy="2428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object 70"/>
          <p:cNvSpPr/>
          <p:nvPr/>
        </p:nvSpPr>
        <p:spPr>
          <a:xfrm>
            <a:off x="2904530" y="3200271"/>
            <a:ext cx="714866" cy="723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" name="object 72"/>
          <p:cNvSpPr/>
          <p:nvPr/>
        </p:nvSpPr>
        <p:spPr>
          <a:xfrm>
            <a:off x="2873309" y="4331482"/>
            <a:ext cx="387252" cy="4712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" name="object 73"/>
          <p:cNvSpPr/>
          <p:nvPr/>
        </p:nvSpPr>
        <p:spPr>
          <a:xfrm>
            <a:off x="3190646" y="4831324"/>
            <a:ext cx="390993" cy="23824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object 74"/>
          <p:cNvSpPr/>
          <p:nvPr/>
        </p:nvSpPr>
        <p:spPr>
          <a:xfrm>
            <a:off x="2891875" y="4333127"/>
            <a:ext cx="714966" cy="7338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object 76"/>
          <p:cNvSpPr/>
          <p:nvPr/>
        </p:nvSpPr>
        <p:spPr>
          <a:xfrm>
            <a:off x="2052311" y="5127875"/>
            <a:ext cx="387323" cy="4713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77"/>
          <p:cNvSpPr/>
          <p:nvPr/>
        </p:nvSpPr>
        <p:spPr>
          <a:xfrm>
            <a:off x="2369719" y="5627628"/>
            <a:ext cx="391024" cy="2383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78"/>
          <p:cNvSpPr/>
          <p:nvPr/>
        </p:nvSpPr>
        <p:spPr>
          <a:xfrm>
            <a:off x="2070960" y="5129513"/>
            <a:ext cx="714934" cy="7338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80"/>
          <p:cNvSpPr txBox="1"/>
          <p:nvPr/>
        </p:nvSpPr>
        <p:spPr>
          <a:xfrm>
            <a:off x="2986242" y="2461338"/>
            <a:ext cx="8205726" cy="384195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7701">
              <a:spcBef>
                <a:spcPts val="85"/>
              </a:spcBef>
            </a:pPr>
            <a:r>
              <a:rPr sz="2426" b="1" spc="6" dirty="0">
                <a:solidFill>
                  <a:srgbClr val="044F9C"/>
                </a:solidFill>
                <a:latin typeface="Helvetica"/>
                <a:cs typeface="Helvetica"/>
              </a:rPr>
              <a:t>Esperti formatori </a:t>
            </a:r>
            <a:r>
              <a:rPr sz="2426" b="1" spc="9" dirty="0">
                <a:solidFill>
                  <a:srgbClr val="044F9C"/>
                </a:solidFill>
                <a:latin typeface="Helvetica"/>
                <a:cs typeface="Helvetica"/>
              </a:rPr>
              <a:t>a </a:t>
            </a:r>
            <a:r>
              <a:rPr sz="2426" b="1" spc="6" dirty="0">
                <a:solidFill>
                  <a:srgbClr val="044F9C"/>
                </a:solidFill>
                <a:latin typeface="Helvetica"/>
                <a:cs typeface="Helvetica"/>
              </a:rPr>
              <a:t>supporto nella fase di</a:t>
            </a:r>
            <a:r>
              <a:rPr sz="2426" b="1" spc="-76" dirty="0">
                <a:solidFill>
                  <a:srgbClr val="044F9C"/>
                </a:solidFill>
                <a:latin typeface="Helvetica"/>
                <a:cs typeface="Helvetica"/>
              </a:rPr>
              <a:t> </a:t>
            </a:r>
            <a:r>
              <a:rPr sz="2426" b="1" spc="9" dirty="0">
                <a:solidFill>
                  <a:srgbClr val="044F9C"/>
                </a:solidFill>
                <a:latin typeface="Helvetica"/>
                <a:cs typeface="Helvetica"/>
              </a:rPr>
              <a:t>progettazione</a:t>
            </a:r>
            <a:endParaRPr sz="2426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24549" y="4441358"/>
            <a:ext cx="1259931" cy="384195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7701">
              <a:spcBef>
                <a:spcPts val="85"/>
              </a:spcBef>
            </a:pPr>
            <a:r>
              <a:rPr sz="2426" b="1" spc="6" dirty="0">
                <a:solidFill>
                  <a:srgbClr val="044F9C"/>
                </a:solidFill>
                <a:latin typeface="Helvetica"/>
                <a:cs typeface="Helvetica"/>
              </a:rPr>
              <a:t>Studenti</a:t>
            </a:r>
            <a:endParaRPr sz="2426">
              <a:latin typeface="Helvetica"/>
              <a:cs typeface="Helvetic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323475" y="2407311"/>
            <a:ext cx="243746" cy="50434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3214" b="1" spc="6" dirty="0">
                <a:solidFill>
                  <a:srgbClr val="FFFFFF"/>
                </a:solidFill>
                <a:latin typeface="Helvetica"/>
                <a:cs typeface="Helvetica"/>
              </a:rPr>
              <a:t>4</a:t>
            </a:r>
            <a:endParaRPr sz="3214" dirty="0">
              <a:latin typeface="Helvetica"/>
              <a:cs typeface="Helvetic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81512" y="3246676"/>
            <a:ext cx="471704" cy="50434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3214" b="1" spc="3" dirty="0">
                <a:solidFill>
                  <a:srgbClr val="FFFFFF"/>
                </a:solidFill>
                <a:latin typeface="Helvetica"/>
                <a:cs typeface="Helvetica"/>
              </a:rPr>
              <a:t>12</a:t>
            </a:r>
            <a:endParaRPr sz="3214" dirty="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07666" y="4385706"/>
            <a:ext cx="689982" cy="50434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3214" b="1" spc="-355">
                <a:solidFill>
                  <a:srgbClr val="FFFFFF"/>
                </a:solidFill>
                <a:latin typeface="Helvetica"/>
                <a:cs typeface="Helvetica"/>
              </a:rPr>
              <a:t>33</a:t>
            </a:r>
            <a:r>
              <a:rPr lang="it-IT" sz="3214" b="1" spc="-355">
                <a:solidFill>
                  <a:srgbClr val="FFFFFF"/>
                </a:solidFill>
                <a:latin typeface="Helvetica"/>
                <a:cs typeface="Helvetica"/>
              </a:rPr>
              <a:t>1</a:t>
            </a:r>
            <a:endParaRPr sz="3214" dirty="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24464" y="3307378"/>
            <a:ext cx="3485219" cy="384195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7701">
              <a:spcBef>
                <a:spcPts val="85"/>
              </a:spcBef>
            </a:pPr>
            <a:r>
              <a:rPr sz="2426" b="1" spc="3" dirty="0">
                <a:solidFill>
                  <a:srgbClr val="044F9C"/>
                </a:solidFill>
                <a:latin typeface="Helvetica"/>
                <a:cs typeface="Helvetica"/>
              </a:rPr>
              <a:t>Istituti </a:t>
            </a:r>
            <a:r>
              <a:rPr sz="2426" b="1" spc="-18" dirty="0">
                <a:solidFill>
                  <a:srgbClr val="044F9C"/>
                </a:solidFill>
                <a:latin typeface="Helvetica"/>
                <a:cs typeface="Helvetica"/>
              </a:rPr>
              <a:t>Tecnici</a:t>
            </a:r>
            <a:r>
              <a:rPr sz="2426" b="1" spc="-15" dirty="0">
                <a:solidFill>
                  <a:srgbClr val="044F9C"/>
                </a:solidFill>
                <a:latin typeface="Helvetica"/>
                <a:cs typeface="Helvetica"/>
              </a:rPr>
              <a:t> </a:t>
            </a:r>
            <a:r>
              <a:rPr sz="2426" b="1" spc="9" dirty="0">
                <a:solidFill>
                  <a:srgbClr val="044F9C"/>
                </a:solidFill>
                <a:latin typeface="Helvetica"/>
                <a:cs typeface="Helvetica"/>
              </a:rPr>
              <a:t>lombardi</a:t>
            </a:r>
            <a:endParaRPr sz="2426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106959" y="5278374"/>
            <a:ext cx="64109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3062"/>
              </a:lnSpc>
              <a:tabLst>
                <a:tab pos="886802" algn="l"/>
              </a:tabLst>
            </a:pPr>
            <a:r>
              <a:rPr sz="3214" b="1" spc="-355" dirty="0">
                <a:solidFill>
                  <a:srgbClr val="FFFFFF"/>
                </a:solidFill>
                <a:latin typeface="Helvetica"/>
                <a:cs typeface="Helvetica"/>
              </a:rPr>
              <a:t>156	</a:t>
            </a:r>
            <a:r>
              <a:rPr sz="2426" b="1" spc="9" dirty="0">
                <a:solidFill>
                  <a:srgbClr val="044F9C"/>
                </a:solidFill>
                <a:latin typeface="Helvetica"/>
                <a:cs typeface="Helvetica"/>
              </a:rPr>
              <a:t>Imprese </a:t>
            </a:r>
            <a:r>
              <a:rPr sz="2426" b="1" spc="6" dirty="0">
                <a:solidFill>
                  <a:srgbClr val="044F9C"/>
                </a:solidFill>
                <a:latin typeface="Helvetica"/>
                <a:cs typeface="Helvetica"/>
              </a:rPr>
              <a:t>coinvolte nella fase</a:t>
            </a:r>
            <a:r>
              <a:rPr sz="2426" b="1" spc="-30" dirty="0">
                <a:solidFill>
                  <a:srgbClr val="044F9C"/>
                </a:solidFill>
                <a:latin typeface="Helvetica"/>
                <a:cs typeface="Helvetica"/>
              </a:rPr>
              <a:t> </a:t>
            </a:r>
            <a:r>
              <a:rPr sz="2426" b="1" spc="3" dirty="0">
                <a:solidFill>
                  <a:srgbClr val="044F9C"/>
                </a:solidFill>
                <a:latin typeface="Helvetica"/>
                <a:cs typeface="Helvetica"/>
              </a:rPr>
              <a:t>attuativa</a:t>
            </a:r>
            <a:endParaRPr sz="2426">
              <a:latin typeface="Helvetica"/>
              <a:cs typeface="Helvetic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770554" y="2089404"/>
            <a:ext cx="3424231" cy="40615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object 88"/>
          <p:cNvSpPr/>
          <p:nvPr/>
        </p:nvSpPr>
        <p:spPr>
          <a:xfrm>
            <a:off x="8470235" y="3955031"/>
            <a:ext cx="8471" cy="17712"/>
          </a:xfrm>
          <a:custGeom>
            <a:avLst/>
            <a:gdLst/>
            <a:ahLst/>
            <a:cxnLst/>
            <a:rect l="l" t="t" r="r" b="b"/>
            <a:pathLst>
              <a:path w="13969" h="29209">
                <a:moveTo>
                  <a:pt x="900" y="0"/>
                </a:moveTo>
                <a:lnTo>
                  <a:pt x="0" y="1958"/>
                </a:lnTo>
                <a:lnTo>
                  <a:pt x="10470" y="27726"/>
                </a:lnTo>
                <a:lnTo>
                  <a:pt x="12764" y="28627"/>
                </a:lnTo>
                <a:lnTo>
                  <a:pt x="13748" y="28344"/>
                </a:lnTo>
                <a:lnTo>
                  <a:pt x="13905" y="27486"/>
                </a:lnTo>
                <a:lnTo>
                  <a:pt x="13748" y="26669"/>
                </a:lnTo>
                <a:lnTo>
                  <a:pt x="3193" y="816"/>
                </a:lnTo>
                <a:lnTo>
                  <a:pt x="900" y="0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" name="object 89"/>
          <p:cNvSpPr/>
          <p:nvPr/>
        </p:nvSpPr>
        <p:spPr>
          <a:xfrm>
            <a:off x="8520090" y="4089064"/>
            <a:ext cx="8471" cy="17712"/>
          </a:xfrm>
          <a:custGeom>
            <a:avLst/>
            <a:gdLst/>
            <a:ahLst/>
            <a:cxnLst/>
            <a:rect l="l" t="t" r="r" b="b"/>
            <a:pathLst>
              <a:path w="13969" h="29209">
                <a:moveTo>
                  <a:pt x="900" y="0"/>
                </a:moveTo>
                <a:lnTo>
                  <a:pt x="0" y="2125"/>
                </a:lnTo>
                <a:lnTo>
                  <a:pt x="10711" y="28061"/>
                </a:lnTo>
                <a:lnTo>
                  <a:pt x="12764" y="28920"/>
                </a:lnTo>
                <a:lnTo>
                  <a:pt x="13664" y="26910"/>
                </a:lnTo>
                <a:lnTo>
                  <a:pt x="3193" y="984"/>
                </a:lnTo>
                <a:lnTo>
                  <a:pt x="900" y="0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object 90"/>
          <p:cNvSpPr/>
          <p:nvPr/>
        </p:nvSpPr>
        <p:spPr>
          <a:xfrm>
            <a:off x="8708148" y="3946768"/>
            <a:ext cx="17712" cy="8471"/>
          </a:xfrm>
          <a:custGeom>
            <a:avLst/>
            <a:gdLst/>
            <a:ahLst/>
            <a:cxnLst/>
            <a:rect l="l" t="t" r="r" b="b"/>
            <a:pathLst>
              <a:path w="29209" h="13970">
                <a:moveTo>
                  <a:pt x="26826" y="0"/>
                </a:moveTo>
                <a:lnTo>
                  <a:pt x="816" y="10470"/>
                </a:lnTo>
                <a:lnTo>
                  <a:pt x="0" y="12596"/>
                </a:lnTo>
                <a:lnTo>
                  <a:pt x="2125" y="13622"/>
                </a:lnTo>
                <a:lnTo>
                  <a:pt x="27726" y="3193"/>
                </a:lnTo>
                <a:lnTo>
                  <a:pt x="28711" y="2743"/>
                </a:lnTo>
                <a:lnTo>
                  <a:pt x="28962" y="1717"/>
                </a:lnTo>
                <a:lnTo>
                  <a:pt x="28711" y="900"/>
                </a:lnTo>
                <a:lnTo>
                  <a:pt x="26826" y="0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1" name="object 91"/>
          <p:cNvSpPr/>
          <p:nvPr/>
        </p:nvSpPr>
        <p:spPr>
          <a:xfrm>
            <a:off x="8282827" y="4506372"/>
            <a:ext cx="362731" cy="328075"/>
          </a:xfrm>
          <a:custGeom>
            <a:avLst/>
            <a:gdLst/>
            <a:ahLst/>
            <a:cxnLst/>
            <a:rect l="l" t="t" r="r" b="b"/>
            <a:pathLst>
              <a:path w="598169" h="541020">
                <a:moveTo>
                  <a:pt x="597657" y="498267"/>
                </a:moveTo>
                <a:lnTo>
                  <a:pt x="567877" y="498267"/>
                </a:lnTo>
                <a:lnTo>
                  <a:pt x="567877" y="510539"/>
                </a:lnTo>
                <a:lnTo>
                  <a:pt x="6785" y="510539"/>
                </a:lnTo>
                <a:lnTo>
                  <a:pt x="0" y="517366"/>
                </a:lnTo>
                <a:lnTo>
                  <a:pt x="0" y="533931"/>
                </a:lnTo>
                <a:lnTo>
                  <a:pt x="6785" y="540768"/>
                </a:lnTo>
                <a:lnTo>
                  <a:pt x="591029" y="540768"/>
                </a:lnTo>
                <a:lnTo>
                  <a:pt x="597657" y="533931"/>
                </a:lnTo>
                <a:lnTo>
                  <a:pt x="597657" y="498267"/>
                </a:lnTo>
                <a:close/>
              </a:path>
              <a:path w="598169" h="541020">
                <a:moveTo>
                  <a:pt x="591029" y="0"/>
                </a:moveTo>
                <a:lnTo>
                  <a:pt x="574422" y="0"/>
                </a:lnTo>
                <a:lnTo>
                  <a:pt x="567877" y="6827"/>
                </a:lnTo>
                <a:lnTo>
                  <a:pt x="567877" y="37265"/>
                </a:lnTo>
                <a:lnTo>
                  <a:pt x="98248" y="510539"/>
                </a:lnTo>
                <a:lnTo>
                  <a:pt x="115671" y="510539"/>
                </a:lnTo>
                <a:lnTo>
                  <a:pt x="567877" y="54689"/>
                </a:lnTo>
                <a:lnTo>
                  <a:pt x="597657" y="54689"/>
                </a:lnTo>
                <a:lnTo>
                  <a:pt x="597657" y="6827"/>
                </a:lnTo>
                <a:lnTo>
                  <a:pt x="591029" y="0"/>
                </a:lnTo>
                <a:close/>
              </a:path>
              <a:path w="598169" h="541020">
                <a:moveTo>
                  <a:pt x="597657" y="54689"/>
                </a:moveTo>
                <a:lnTo>
                  <a:pt x="567877" y="54689"/>
                </a:lnTo>
                <a:lnTo>
                  <a:pt x="567877" y="125566"/>
                </a:lnTo>
                <a:lnTo>
                  <a:pt x="185858" y="510539"/>
                </a:lnTo>
                <a:lnTo>
                  <a:pt x="203198" y="510539"/>
                </a:lnTo>
                <a:lnTo>
                  <a:pt x="567877" y="143116"/>
                </a:lnTo>
                <a:lnTo>
                  <a:pt x="597657" y="143116"/>
                </a:lnTo>
                <a:lnTo>
                  <a:pt x="597657" y="54689"/>
                </a:lnTo>
                <a:close/>
              </a:path>
              <a:path w="598169" h="541020">
                <a:moveTo>
                  <a:pt x="597657" y="143116"/>
                </a:moveTo>
                <a:lnTo>
                  <a:pt x="567877" y="143116"/>
                </a:lnTo>
                <a:lnTo>
                  <a:pt x="567877" y="215595"/>
                </a:lnTo>
                <a:lnTo>
                  <a:pt x="273635" y="510539"/>
                </a:lnTo>
                <a:lnTo>
                  <a:pt x="290975" y="510539"/>
                </a:lnTo>
                <a:lnTo>
                  <a:pt x="567877" y="233060"/>
                </a:lnTo>
                <a:lnTo>
                  <a:pt x="597657" y="233060"/>
                </a:lnTo>
                <a:lnTo>
                  <a:pt x="597657" y="143116"/>
                </a:lnTo>
                <a:close/>
              </a:path>
              <a:path w="598169" h="541020">
                <a:moveTo>
                  <a:pt x="597657" y="233060"/>
                </a:moveTo>
                <a:lnTo>
                  <a:pt x="567877" y="233060"/>
                </a:lnTo>
                <a:lnTo>
                  <a:pt x="567877" y="303896"/>
                </a:lnTo>
                <a:lnTo>
                  <a:pt x="361161" y="510539"/>
                </a:lnTo>
                <a:lnTo>
                  <a:pt x="378752" y="510539"/>
                </a:lnTo>
                <a:lnTo>
                  <a:pt x="567877" y="321361"/>
                </a:lnTo>
                <a:lnTo>
                  <a:pt x="597657" y="321361"/>
                </a:lnTo>
                <a:lnTo>
                  <a:pt x="597657" y="233060"/>
                </a:lnTo>
                <a:close/>
              </a:path>
              <a:path w="598169" h="541020">
                <a:moveTo>
                  <a:pt x="597657" y="321361"/>
                </a:moveTo>
                <a:lnTo>
                  <a:pt x="567877" y="321361"/>
                </a:lnTo>
                <a:lnTo>
                  <a:pt x="567877" y="392417"/>
                </a:lnTo>
                <a:lnTo>
                  <a:pt x="450488" y="510539"/>
                </a:lnTo>
                <a:lnTo>
                  <a:pt x="467912" y="510539"/>
                </a:lnTo>
                <a:lnTo>
                  <a:pt x="567877" y="409956"/>
                </a:lnTo>
                <a:lnTo>
                  <a:pt x="597657" y="409956"/>
                </a:lnTo>
                <a:lnTo>
                  <a:pt x="597657" y="321361"/>
                </a:lnTo>
                <a:close/>
              </a:path>
              <a:path w="598169" h="541020">
                <a:moveTo>
                  <a:pt x="597657" y="409956"/>
                </a:moveTo>
                <a:lnTo>
                  <a:pt x="567877" y="409956"/>
                </a:lnTo>
                <a:lnTo>
                  <a:pt x="567877" y="480718"/>
                </a:lnTo>
                <a:lnTo>
                  <a:pt x="538098" y="510539"/>
                </a:lnTo>
                <a:lnTo>
                  <a:pt x="555449" y="510539"/>
                </a:lnTo>
                <a:lnTo>
                  <a:pt x="567877" y="498267"/>
                </a:lnTo>
                <a:lnTo>
                  <a:pt x="597657" y="498267"/>
                </a:lnTo>
                <a:lnTo>
                  <a:pt x="597657" y="409956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object 92"/>
          <p:cNvSpPr/>
          <p:nvPr/>
        </p:nvSpPr>
        <p:spPr>
          <a:xfrm>
            <a:off x="8306190" y="4596035"/>
            <a:ext cx="206395" cy="208320"/>
          </a:xfrm>
          <a:custGeom>
            <a:avLst/>
            <a:gdLst/>
            <a:ahLst/>
            <a:cxnLst/>
            <a:rect l="l" t="t" r="r" b="b"/>
            <a:pathLst>
              <a:path w="340359" h="343534">
                <a:moveTo>
                  <a:pt x="331958" y="0"/>
                </a:moveTo>
                <a:lnTo>
                  <a:pt x="329592" y="2335"/>
                </a:lnTo>
                <a:lnTo>
                  <a:pt x="1884" y="332660"/>
                </a:lnTo>
                <a:lnTo>
                  <a:pt x="575" y="333927"/>
                </a:lnTo>
                <a:lnTo>
                  <a:pt x="0" y="335392"/>
                </a:lnTo>
                <a:lnTo>
                  <a:pt x="0" y="338795"/>
                </a:lnTo>
                <a:lnTo>
                  <a:pt x="575" y="340471"/>
                </a:lnTo>
                <a:lnTo>
                  <a:pt x="1884" y="341528"/>
                </a:lnTo>
                <a:lnTo>
                  <a:pt x="3026" y="342722"/>
                </a:lnTo>
                <a:lnTo>
                  <a:pt x="4586" y="343371"/>
                </a:lnTo>
                <a:lnTo>
                  <a:pt x="7685" y="343371"/>
                </a:lnTo>
                <a:lnTo>
                  <a:pt x="9402" y="342722"/>
                </a:lnTo>
                <a:lnTo>
                  <a:pt x="10638" y="341528"/>
                </a:lnTo>
                <a:lnTo>
                  <a:pt x="338345" y="11130"/>
                </a:lnTo>
                <a:lnTo>
                  <a:pt x="339487" y="10062"/>
                </a:lnTo>
                <a:lnTo>
                  <a:pt x="340062" y="8512"/>
                </a:lnTo>
                <a:lnTo>
                  <a:pt x="340062" y="5193"/>
                </a:lnTo>
                <a:lnTo>
                  <a:pt x="339487" y="3518"/>
                </a:lnTo>
                <a:lnTo>
                  <a:pt x="338345" y="2335"/>
                </a:lnTo>
                <a:lnTo>
                  <a:pt x="335968" y="125"/>
                </a:lnTo>
                <a:lnTo>
                  <a:pt x="331958" y="0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object 64"/>
          <p:cNvSpPr/>
          <p:nvPr/>
        </p:nvSpPr>
        <p:spPr>
          <a:xfrm>
            <a:off x="865469" y="275398"/>
            <a:ext cx="1536241" cy="38813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88513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6" y="985450"/>
            <a:ext cx="2676199" cy="1104464"/>
          </a:xfrm>
          <a:prstGeom prst="rect">
            <a:avLst/>
          </a:prstGeom>
        </p:spPr>
        <p:txBody>
          <a:bodyPr vert="horz" wrap="square" lIns="0" tIns="77783" rIns="0" bIns="0" rtlCol="0">
            <a:spAutoFit/>
          </a:bodyPr>
          <a:lstStyle/>
          <a:p>
            <a:pPr marL="7701" marR="3081">
              <a:lnSpc>
                <a:spcPts val="3996"/>
              </a:lnSpc>
              <a:spcBef>
                <a:spcPts val="612"/>
              </a:spcBef>
            </a:pPr>
            <a:r>
              <a:rPr sz="3729" b="1" spc="3" dirty="0">
                <a:solidFill>
                  <a:srgbClr val="CB1A67"/>
                </a:solidFill>
                <a:latin typeface="Helvetica"/>
                <a:cs typeface="Helvetica"/>
              </a:rPr>
              <a:t>PROGET</a:t>
            </a:r>
            <a:r>
              <a:rPr sz="3729" b="1" spc="-58" dirty="0">
                <a:solidFill>
                  <a:srgbClr val="CB1A67"/>
                </a:solidFill>
                <a:latin typeface="Helvetica"/>
                <a:cs typeface="Helvetica"/>
              </a:rPr>
              <a:t>T</a:t>
            </a:r>
            <a:r>
              <a:rPr sz="3729" b="1" spc="3" dirty="0">
                <a:solidFill>
                  <a:srgbClr val="CB1A67"/>
                </a:solidFill>
                <a:latin typeface="Helvetica"/>
                <a:cs typeface="Helvetica"/>
              </a:rPr>
              <a:t>O  </a:t>
            </a:r>
            <a:r>
              <a:rPr sz="3729" b="1" spc="6" dirty="0">
                <a:solidFill>
                  <a:srgbClr val="CB1A67"/>
                </a:solidFill>
                <a:latin typeface="Helvetica"/>
                <a:cs typeface="Helvetica"/>
              </a:rPr>
              <a:t>ASSIST</a:t>
            </a:r>
            <a:endParaRPr sz="3729">
              <a:latin typeface="Helvetica"/>
              <a:cs typeface="Helvetic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3864" y="6079698"/>
            <a:ext cx="10377875" cy="0"/>
          </a:xfrm>
          <a:custGeom>
            <a:avLst/>
            <a:gdLst/>
            <a:ahLst/>
            <a:cxnLst/>
            <a:rect l="l" t="t" r="r" b="b"/>
            <a:pathLst>
              <a:path w="17113885">
                <a:moveTo>
                  <a:pt x="0" y="0"/>
                </a:moveTo>
                <a:lnTo>
                  <a:pt x="17113709" y="0"/>
                </a:lnTo>
              </a:path>
            </a:pathLst>
          </a:custGeom>
          <a:ln w="10470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895747" y="382474"/>
            <a:ext cx="1536241" cy="388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2535850" y="652704"/>
            <a:ext cx="8755983" cy="0"/>
          </a:xfrm>
          <a:custGeom>
            <a:avLst/>
            <a:gdLst/>
            <a:ahLst/>
            <a:cxnLst/>
            <a:rect l="l" t="t" r="r" b="b"/>
            <a:pathLst>
              <a:path w="14439265">
                <a:moveTo>
                  <a:pt x="0" y="0"/>
                </a:moveTo>
                <a:lnTo>
                  <a:pt x="14438942" y="0"/>
                </a:lnTo>
              </a:path>
            </a:pathLst>
          </a:custGeom>
          <a:ln w="10470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5802528" y="1073392"/>
            <a:ext cx="5207045" cy="458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 rot="370694">
            <a:off x="4890966" y="3405594"/>
            <a:ext cx="1942952" cy="113273"/>
          </a:xfrm>
          <a:custGeom>
            <a:avLst/>
            <a:gdLst/>
            <a:ahLst/>
            <a:cxnLst/>
            <a:rect l="l" t="t" r="r" b="b"/>
            <a:pathLst>
              <a:path w="2699384">
                <a:moveTo>
                  <a:pt x="2699247" y="0"/>
                </a:moveTo>
                <a:lnTo>
                  <a:pt x="0" y="0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6796188" y="3475208"/>
            <a:ext cx="61610" cy="6161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563" y="0"/>
                </a:moveTo>
                <a:lnTo>
                  <a:pt x="30882" y="3973"/>
                </a:lnTo>
                <a:lnTo>
                  <a:pt x="14809" y="14809"/>
                </a:lnTo>
                <a:lnTo>
                  <a:pt x="3973" y="30882"/>
                </a:lnTo>
                <a:lnTo>
                  <a:pt x="0" y="50563"/>
                </a:lnTo>
                <a:lnTo>
                  <a:pt x="3973" y="70247"/>
                </a:lnTo>
                <a:lnTo>
                  <a:pt x="14809" y="86323"/>
                </a:lnTo>
                <a:lnTo>
                  <a:pt x="30882" y="97163"/>
                </a:lnTo>
                <a:lnTo>
                  <a:pt x="50563" y="101138"/>
                </a:lnTo>
                <a:lnTo>
                  <a:pt x="70245" y="97163"/>
                </a:lnTo>
                <a:lnTo>
                  <a:pt x="86318" y="86323"/>
                </a:lnTo>
                <a:lnTo>
                  <a:pt x="97154" y="70247"/>
                </a:lnTo>
                <a:lnTo>
                  <a:pt x="101127" y="50563"/>
                </a:lnTo>
                <a:lnTo>
                  <a:pt x="97154" y="30882"/>
                </a:lnTo>
                <a:lnTo>
                  <a:pt x="86318" y="14809"/>
                </a:lnTo>
                <a:lnTo>
                  <a:pt x="70245" y="3973"/>
                </a:lnTo>
                <a:lnTo>
                  <a:pt x="50563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4249283" y="4136580"/>
            <a:ext cx="2348509" cy="442824"/>
          </a:xfrm>
          <a:custGeom>
            <a:avLst/>
            <a:gdLst/>
            <a:ahLst/>
            <a:cxnLst/>
            <a:rect l="l" t="t" r="r" b="b"/>
            <a:pathLst>
              <a:path w="3872865" h="730250">
                <a:moveTo>
                  <a:pt x="3872656" y="0"/>
                </a:moveTo>
                <a:lnTo>
                  <a:pt x="0" y="730208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6567374" y="4106292"/>
            <a:ext cx="60840" cy="60840"/>
          </a:xfrm>
          <a:custGeom>
            <a:avLst/>
            <a:gdLst/>
            <a:ahLst/>
            <a:cxnLst/>
            <a:rect l="l" t="t" r="r" b="b"/>
            <a:pathLst>
              <a:path w="100329" h="100329">
                <a:moveTo>
                  <a:pt x="42040" y="0"/>
                </a:moveTo>
                <a:lnTo>
                  <a:pt x="23217" y="7003"/>
                </a:lnTo>
                <a:lnTo>
                  <a:pt x="9036" y="20221"/>
                </a:lnTo>
                <a:lnTo>
                  <a:pt x="846" y="37795"/>
                </a:lnTo>
                <a:lnTo>
                  <a:pt x="0" y="57862"/>
                </a:lnTo>
                <a:lnTo>
                  <a:pt x="7007" y="76678"/>
                </a:lnTo>
                <a:lnTo>
                  <a:pt x="20225" y="90857"/>
                </a:lnTo>
                <a:lnTo>
                  <a:pt x="37796" y="99045"/>
                </a:lnTo>
                <a:lnTo>
                  <a:pt x="57862" y="99892"/>
                </a:lnTo>
                <a:lnTo>
                  <a:pt x="76680" y="92889"/>
                </a:lnTo>
                <a:lnTo>
                  <a:pt x="90861" y="79671"/>
                </a:lnTo>
                <a:lnTo>
                  <a:pt x="99049" y="62101"/>
                </a:lnTo>
                <a:lnTo>
                  <a:pt x="99892" y="42040"/>
                </a:lnTo>
                <a:lnTo>
                  <a:pt x="92889" y="23217"/>
                </a:lnTo>
                <a:lnTo>
                  <a:pt x="79671" y="9036"/>
                </a:lnTo>
                <a:lnTo>
                  <a:pt x="62101" y="846"/>
                </a:lnTo>
                <a:lnTo>
                  <a:pt x="42040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4121536" y="3952240"/>
            <a:ext cx="2372768" cy="135158"/>
          </a:xfrm>
          <a:custGeom>
            <a:avLst/>
            <a:gdLst/>
            <a:ahLst/>
            <a:cxnLst/>
            <a:rect l="l" t="t" r="r" b="b"/>
            <a:pathLst>
              <a:path w="3912870" h="222884">
                <a:moveTo>
                  <a:pt x="3912603" y="0"/>
                </a:moveTo>
                <a:lnTo>
                  <a:pt x="0" y="222611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463480" y="3921576"/>
            <a:ext cx="61610" cy="6161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563" y="0"/>
                </a:moveTo>
                <a:lnTo>
                  <a:pt x="30882" y="3973"/>
                </a:lnTo>
                <a:lnTo>
                  <a:pt x="14809" y="14809"/>
                </a:lnTo>
                <a:lnTo>
                  <a:pt x="3973" y="30882"/>
                </a:lnTo>
                <a:lnTo>
                  <a:pt x="0" y="50563"/>
                </a:lnTo>
                <a:lnTo>
                  <a:pt x="3973" y="70247"/>
                </a:lnTo>
                <a:lnTo>
                  <a:pt x="14809" y="86323"/>
                </a:lnTo>
                <a:lnTo>
                  <a:pt x="30882" y="97163"/>
                </a:lnTo>
                <a:lnTo>
                  <a:pt x="50563" y="101138"/>
                </a:lnTo>
                <a:lnTo>
                  <a:pt x="70245" y="97163"/>
                </a:lnTo>
                <a:lnTo>
                  <a:pt x="86318" y="86323"/>
                </a:lnTo>
                <a:lnTo>
                  <a:pt x="97154" y="70247"/>
                </a:lnTo>
                <a:lnTo>
                  <a:pt x="101127" y="50563"/>
                </a:lnTo>
                <a:lnTo>
                  <a:pt x="97154" y="30882"/>
                </a:lnTo>
                <a:lnTo>
                  <a:pt x="86318" y="14809"/>
                </a:lnTo>
                <a:lnTo>
                  <a:pt x="70245" y="3973"/>
                </a:lnTo>
                <a:lnTo>
                  <a:pt x="50563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4275202" y="4588783"/>
            <a:ext cx="2456327" cy="833280"/>
          </a:xfrm>
          <a:custGeom>
            <a:avLst/>
            <a:gdLst/>
            <a:ahLst/>
            <a:cxnLst/>
            <a:rect l="l" t="t" r="r" b="b"/>
            <a:pathLst>
              <a:path w="4050665" h="1374140">
                <a:moveTo>
                  <a:pt x="4050609" y="0"/>
                </a:moveTo>
                <a:lnTo>
                  <a:pt x="0" y="1373706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700932" y="4558218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5" h="100965">
                <a:moveTo>
                  <a:pt x="54721" y="0"/>
                </a:moveTo>
                <a:lnTo>
                  <a:pt x="34772" y="2300"/>
                </a:lnTo>
                <a:lnTo>
                  <a:pt x="17278" y="12166"/>
                </a:lnTo>
                <a:lnTo>
                  <a:pt x="5339" y="27441"/>
                </a:lnTo>
                <a:lnTo>
                  <a:pt x="0" y="46076"/>
                </a:lnTo>
                <a:lnTo>
                  <a:pt x="2302" y="66026"/>
                </a:lnTo>
                <a:lnTo>
                  <a:pt x="12167" y="83520"/>
                </a:lnTo>
                <a:lnTo>
                  <a:pt x="27442" y="95458"/>
                </a:lnTo>
                <a:lnTo>
                  <a:pt x="46078" y="100798"/>
                </a:lnTo>
                <a:lnTo>
                  <a:pt x="66027" y="98496"/>
                </a:lnTo>
                <a:lnTo>
                  <a:pt x="83521" y="88635"/>
                </a:lnTo>
                <a:lnTo>
                  <a:pt x="95460" y="73361"/>
                </a:lnTo>
                <a:lnTo>
                  <a:pt x="100800" y="54725"/>
                </a:lnTo>
                <a:lnTo>
                  <a:pt x="98498" y="34781"/>
                </a:lnTo>
                <a:lnTo>
                  <a:pt x="88632" y="17285"/>
                </a:lnTo>
                <a:lnTo>
                  <a:pt x="73357" y="5343"/>
                </a:lnTo>
                <a:lnTo>
                  <a:pt x="54721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5064071" y="2076149"/>
            <a:ext cx="1234902" cy="617259"/>
          </a:xfrm>
          <a:custGeom>
            <a:avLst/>
            <a:gdLst/>
            <a:ahLst/>
            <a:cxnLst/>
            <a:rect l="l" t="t" r="r" b="b"/>
            <a:pathLst>
              <a:path w="2036445" h="1017904">
                <a:moveTo>
                  <a:pt x="2036199" y="1017874"/>
                </a:moveTo>
                <a:lnTo>
                  <a:pt x="0" y="0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6268261" y="2662831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46078" y="0"/>
                </a:moveTo>
                <a:lnTo>
                  <a:pt x="27442" y="5339"/>
                </a:lnTo>
                <a:lnTo>
                  <a:pt x="12167" y="17278"/>
                </a:lnTo>
                <a:lnTo>
                  <a:pt x="2302" y="34772"/>
                </a:lnTo>
                <a:lnTo>
                  <a:pt x="0" y="54721"/>
                </a:lnTo>
                <a:lnTo>
                  <a:pt x="5339" y="73357"/>
                </a:lnTo>
                <a:lnTo>
                  <a:pt x="17278" y="88632"/>
                </a:lnTo>
                <a:lnTo>
                  <a:pt x="34772" y="98498"/>
                </a:lnTo>
                <a:lnTo>
                  <a:pt x="54721" y="100798"/>
                </a:lnTo>
                <a:lnTo>
                  <a:pt x="73357" y="95455"/>
                </a:lnTo>
                <a:lnTo>
                  <a:pt x="88632" y="83512"/>
                </a:lnTo>
                <a:lnTo>
                  <a:pt x="98498" y="66017"/>
                </a:lnTo>
                <a:lnTo>
                  <a:pt x="100800" y="46072"/>
                </a:lnTo>
                <a:lnTo>
                  <a:pt x="95460" y="27437"/>
                </a:lnTo>
                <a:lnTo>
                  <a:pt x="83521" y="12163"/>
                </a:lnTo>
                <a:lnTo>
                  <a:pt x="66027" y="2302"/>
                </a:lnTo>
                <a:lnTo>
                  <a:pt x="46078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4896366" y="2809299"/>
            <a:ext cx="1402790" cy="525998"/>
          </a:xfrm>
          <a:custGeom>
            <a:avLst/>
            <a:gdLst/>
            <a:ahLst/>
            <a:cxnLst/>
            <a:rect l="l" t="t" r="r" b="b"/>
            <a:pathLst>
              <a:path w="2313304" h="867410">
                <a:moveTo>
                  <a:pt x="2312756" y="866936"/>
                </a:moveTo>
                <a:lnTo>
                  <a:pt x="0" y="0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6268261" y="3304452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46078" y="0"/>
                </a:moveTo>
                <a:lnTo>
                  <a:pt x="27442" y="5339"/>
                </a:lnTo>
                <a:lnTo>
                  <a:pt x="12167" y="17278"/>
                </a:lnTo>
                <a:lnTo>
                  <a:pt x="2302" y="34772"/>
                </a:lnTo>
                <a:lnTo>
                  <a:pt x="0" y="54721"/>
                </a:lnTo>
                <a:lnTo>
                  <a:pt x="5339" y="73357"/>
                </a:lnTo>
                <a:lnTo>
                  <a:pt x="17278" y="88632"/>
                </a:lnTo>
                <a:lnTo>
                  <a:pt x="34772" y="98498"/>
                </a:lnTo>
                <a:lnTo>
                  <a:pt x="54721" y="100798"/>
                </a:lnTo>
                <a:lnTo>
                  <a:pt x="73357" y="95455"/>
                </a:lnTo>
                <a:lnTo>
                  <a:pt x="88632" y="83512"/>
                </a:lnTo>
                <a:lnTo>
                  <a:pt x="98498" y="66017"/>
                </a:lnTo>
                <a:lnTo>
                  <a:pt x="100800" y="46072"/>
                </a:lnTo>
                <a:lnTo>
                  <a:pt x="95460" y="27437"/>
                </a:lnTo>
                <a:lnTo>
                  <a:pt x="83521" y="12163"/>
                </a:lnTo>
                <a:lnTo>
                  <a:pt x="66027" y="2302"/>
                </a:lnTo>
                <a:lnTo>
                  <a:pt x="46078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6218867" y="1199356"/>
            <a:ext cx="591844" cy="1876805"/>
          </a:xfrm>
          <a:custGeom>
            <a:avLst/>
            <a:gdLst/>
            <a:ahLst/>
            <a:cxnLst/>
            <a:rect l="l" t="t" r="r" b="b"/>
            <a:pathLst>
              <a:path w="975995" h="3094990">
                <a:moveTo>
                  <a:pt x="975729" y="3094596"/>
                </a:moveTo>
                <a:lnTo>
                  <a:pt x="0" y="0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6780013" y="3045389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55114" y="0"/>
                </a:moveTo>
                <a:lnTo>
                  <a:pt x="35144" y="2130"/>
                </a:lnTo>
                <a:lnTo>
                  <a:pt x="17567" y="11838"/>
                </a:lnTo>
                <a:lnTo>
                  <a:pt x="5499" y="27006"/>
                </a:lnTo>
                <a:lnTo>
                  <a:pt x="0" y="45594"/>
                </a:lnTo>
                <a:lnTo>
                  <a:pt x="2130" y="65562"/>
                </a:lnTo>
                <a:lnTo>
                  <a:pt x="11838" y="83140"/>
                </a:lnTo>
                <a:lnTo>
                  <a:pt x="27006" y="95208"/>
                </a:lnTo>
                <a:lnTo>
                  <a:pt x="45594" y="100707"/>
                </a:lnTo>
                <a:lnTo>
                  <a:pt x="65562" y="98577"/>
                </a:lnTo>
                <a:lnTo>
                  <a:pt x="83141" y="88869"/>
                </a:lnTo>
                <a:lnTo>
                  <a:pt x="95213" y="73701"/>
                </a:lnTo>
                <a:lnTo>
                  <a:pt x="100716" y="55113"/>
                </a:lnTo>
                <a:lnTo>
                  <a:pt x="98587" y="35144"/>
                </a:lnTo>
                <a:lnTo>
                  <a:pt x="88878" y="17567"/>
                </a:lnTo>
                <a:lnTo>
                  <a:pt x="73706" y="5499"/>
                </a:lnTo>
                <a:lnTo>
                  <a:pt x="55114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8678328" y="4646676"/>
            <a:ext cx="0" cy="490187"/>
          </a:xfrm>
          <a:custGeom>
            <a:avLst/>
            <a:gdLst/>
            <a:ahLst/>
            <a:cxnLst/>
            <a:rect l="l" t="t" r="r" b="b"/>
            <a:pathLst>
              <a:path h="808354">
                <a:moveTo>
                  <a:pt x="0" y="0"/>
                </a:moveTo>
                <a:lnTo>
                  <a:pt x="0" y="807933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8647663" y="4616014"/>
            <a:ext cx="61610" cy="6161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563" y="0"/>
                </a:moveTo>
                <a:lnTo>
                  <a:pt x="30882" y="3973"/>
                </a:lnTo>
                <a:lnTo>
                  <a:pt x="14809" y="14809"/>
                </a:lnTo>
                <a:lnTo>
                  <a:pt x="3973" y="30882"/>
                </a:lnTo>
                <a:lnTo>
                  <a:pt x="0" y="50563"/>
                </a:lnTo>
                <a:lnTo>
                  <a:pt x="3973" y="70245"/>
                </a:lnTo>
                <a:lnTo>
                  <a:pt x="14809" y="86318"/>
                </a:lnTo>
                <a:lnTo>
                  <a:pt x="30882" y="97154"/>
                </a:lnTo>
                <a:lnTo>
                  <a:pt x="50563" y="101127"/>
                </a:lnTo>
                <a:lnTo>
                  <a:pt x="70247" y="97154"/>
                </a:lnTo>
                <a:lnTo>
                  <a:pt x="86323" y="86318"/>
                </a:lnTo>
                <a:lnTo>
                  <a:pt x="97163" y="70245"/>
                </a:lnTo>
                <a:lnTo>
                  <a:pt x="101138" y="50563"/>
                </a:lnTo>
                <a:lnTo>
                  <a:pt x="97163" y="30882"/>
                </a:lnTo>
                <a:lnTo>
                  <a:pt x="86323" y="14809"/>
                </a:lnTo>
                <a:lnTo>
                  <a:pt x="70247" y="3973"/>
                </a:lnTo>
                <a:lnTo>
                  <a:pt x="50563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034342" y="4838865"/>
            <a:ext cx="0" cy="663851"/>
          </a:xfrm>
          <a:custGeom>
            <a:avLst/>
            <a:gdLst/>
            <a:ahLst/>
            <a:cxnLst/>
            <a:rect l="l" t="t" r="r" b="b"/>
            <a:pathLst>
              <a:path h="1094740">
                <a:moveTo>
                  <a:pt x="0" y="0"/>
                </a:moveTo>
                <a:lnTo>
                  <a:pt x="0" y="1094615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003678" y="4808202"/>
            <a:ext cx="61610" cy="6161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563" y="0"/>
                </a:moveTo>
                <a:lnTo>
                  <a:pt x="30882" y="3973"/>
                </a:lnTo>
                <a:lnTo>
                  <a:pt x="14809" y="14809"/>
                </a:lnTo>
                <a:lnTo>
                  <a:pt x="3973" y="30882"/>
                </a:lnTo>
                <a:lnTo>
                  <a:pt x="0" y="50563"/>
                </a:lnTo>
                <a:lnTo>
                  <a:pt x="3973" y="70245"/>
                </a:lnTo>
                <a:lnTo>
                  <a:pt x="14809" y="86318"/>
                </a:lnTo>
                <a:lnTo>
                  <a:pt x="30882" y="97154"/>
                </a:lnTo>
                <a:lnTo>
                  <a:pt x="50563" y="101127"/>
                </a:lnTo>
                <a:lnTo>
                  <a:pt x="70247" y="97154"/>
                </a:lnTo>
                <a:lnTo>
                  <a:pt x="86323" y="86318"/>
                </a:lnTo>
                <a:lnTo>
                  <a:pt x="97163" y="70245"/>
                </a:lnTo>
                <a:lnTo>
                  <a:pt x="101138" y="50563"/>
                </a:lnTo>
                <a:lnTo>
                  <a:pt x="97163" y="30882"/>
                </a:lnTo>
                <a:lnTo>
                  <a:pt x="86323" y="14809"/>
                </a:lnTo>
                <a:lnTo>
                  <a:pt x="70247" y="3973"/>
                </a:lnTo>
                <a:lnTo>
                  <a:pt x="50563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9274956" y="3635684"/>
            <a:ext cx="663851" cy="0"/>
          </a:xfrm>
          <a:custGeom>
            <a:avLst/>
            <a:gdLst/>
            <a:ahLst/>
            <a:cxnLst/>
            <a:rect l="l" t="t" r="r" b="b"/>
            <a:pathLst>
              <a:path w="1094740">
                <a:moveTo>
                  <a:pt x="0" y="0"/>
                </a:moveTo>
                <a:lnTo>
                  <a:pt x="1094615" y="0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9244295" y="3605018"/>
            <a:ext cx="61610" cy="6161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563" y="0"/>
                </a:moveTo>
                <a:lnTo>
                  <a:pt x="30882" y="3975"/>
                </a:lnTo>
                <a:lnTo>
                  <a:pt x="14809" y="14814"/>
                </a:lnTo>
                <a:lnTo>
                  <a:pt x="3973" y="30890"/>
                </a:lnTo>
                <a:lnTo>
                  <a:pt x="0" y="50574"/>
                </a:lnTo>
                <a:lnTo>
                  <a:pt x="3973" y="70256"/>
                </a:lnTo>
                <a:lnTo>
                  <a:pt x="14809" y="86328"/>
                </a:lnTo>
                <a:lnTo>
                  <a:pt x="30882" y="97164"/>
                </a:lnTo>
                <a:lnTo>
                  <a:pt x="50563" y="101138"/>
                </a:lnTo>
                <a:lnTo>
                  <a:pt x="70245" y="97164"/>
                </a:lnTo>
                <a:lnTo>
                  <a:pt x="86318" y="86328"/>
                </a:lnTo>
                <a:lnTo>
                  <a:pt x="97154" y="70256"/>
                </a:lnTo>
                <a:lnTo>
                  <a:pt x="101127" y="50574"/>
                </a:lnTo>
                <a:lnTo>
                  <a:pt x="97154" y="30890"/>
                </a:lnTo>
                <a:lnTo>
                  <a:pt x="86318" y="14814"/>
                </a:lnTo>
                <a:lnTo>
                  <a:pt x="70245" y="3975"/>
                </a:lnTo>
                <a:lnTo>
                  <a:pt x="50563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7961681" y="2996804"/>
            <a:ext cx="2141729" cy="0"/>
          </a:xfrm>
          <a:custGeom>
            <a:avLst/>
            <a:gdLst/>
            <a:ahLst/>
            <a:cxnLst/>
            <a:rect l="l" t="t" r="r" b="b"/>
            <a:pathLst>
              <a:path w="3531869">
                <a:moveTo>
                  <a:pt x="0" y="0"/>
                </a:moveTo>
                <a:lnTo>
                  <a:pt x="3531463" y="0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8420937" y="2123361"/>
            <a:ext cx="1402790" cy="0"/>
          </a:xfrm>
          <a:custGeom>
            <a:avLst/>
            <a:gdLst/>
            <a:ahLst/>
            <a:cxnLst/>
            <a:rect l="l" t="t" r="r" b="b"/>
            <a:pathLst>
              <a:path w="2313305">
                <a:moveTo>
                  <a:pt x="0" y="0"/>
                </a:moveTo>
                <a:lnTo>
                  <a:pt x="2313039" y="0"/>
                </a:lnTo>
              </a:path>
            </a:pathLst>
          </a:custGeom>
          <a:ln w="10114">
            <a:solidFill>
              <a:srgbClr val="044F9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7931018" y="2966137"/>
            <a:ext cx="61610" cy="6161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563" y="0"/>
                </a:moveTo>
                <a:lnTo>
                  <a:pt x="30882" y="3975"/>
                </a:lnTo>
                <a:lnTo>
                  <a:pt x="14809" y="14814"/>
                </a:lnTo>
                <a:lnTo>
                  <a:pt x="3973" y="30890"/>
                </a:lnTo>
                <a:lnTo>
                  <a:pt x="0" y="50574"/>
                </a:lnTo>
                <a:lnTo>
                  <a:pt x="3973" y="70256"/>
                </a:lnTo>
                <a:lnTo>
                  <a:pt x="14809" y="86328"/>
                </a:lnTo>
                <a:lnTo>
                  <a:pt x="30882" y="97164"/>
                </a:lnTo>
                <a:lnTo>
                  <a:pt x="50563" y="101138"/>
                </a:lnTo>
                <a:lnTo>
                  <a:pt x="70245" y="97164"/>
                </a:lnTo>
                <a:lnTo>
                  <a:pt x="86318" y="86328"/>
                </a:lnTo>
                <a:lnTo>
                  <a:pt x="97154" y="70256"/>
                </a:lnTo>
                <a:lnTo>
                  <a:pt x="101127" y="50574"/>
                </a:lnTo>
                <a:lnTo>
                  <a:pt x="97154" y="30890"/>
                </a:lnTo>
                <a:lnTo>
                  <a:pt x="86318" y="14814"/>
                </a:lnTo>
                <a:lnTo>
                  <a:pt x="70245" y="3975"/>
                </a:lnTo>
                <a:lnTo>
                  <a:pt x="50563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8390276" y="2092696"/>
            <a:ext cx="61610" cy="6161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563" y="0"/>
                </a:moveTo>
                <a:lnTo>
                  <a:pt x="30882" y="3975"/>
                </a:lnTo>
                <a:lnTo>
                  <a:pt x="14809" y="14814"/>
                </a:lnTo>
                <a:lnTo>
                  <a:pt x="3973" y="30890"/>
                </a:lnTo>
                <a:lnTo>
                  <a:pt x="0" y="50574"/>
                </a:lnTo>
                <a:lnTo>
                  <a:pt x="3973" y="70256"/>
                </a:lnTo>
                <a:lnTo>
                  <a:pt x="14809" y="86328"/>
                </a:lnTo>
                <a:lnTo>
                  <a:pt x="30882" y="97164"/>
                </a:lnTo>
                <a:lnTo>
                  <a:pt x="50563" y="101138"/>
                </a:lnTo>
                <a:lnTo>
                  <a:pt x="70245" y="97164"/>
                </a:lnTo>
                <a:lnTo>
                  <a:pt x="86318" y="86328"/>
                </a:lnTo>
                <a:lnTo>
                  <a:pt x="97154" y="70256"/>
                </a:lnTo>
                <a:lnTo>
                  <a:pt x="101127" y="50574"/>
                </a:lnTo>
                <a:lnTo>
                  <a:pt x="97154" y="30890"/>
                </a:lnTo>
                <a:lnTo>
                  <a:pt x="86318" y="14814"/>
                </a:lnTo>
                <a:lnTo>
                  <a:pt x="70245" y="3975"/>
                </a:lnTo>
                <a:lnTo>
                  <a:pt x="50563" y="0"/>
                </a:lnTo>
                <a:close/>
              </a:path>
            </a:pathLst>
          </a:custGeom>
          <a:solidFill>
            <a:srgbClr val="044F9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241339" y="875076"/>
            <a:ext cx="1538718" cy="668760"/>
          </a:xfrm>
          <a:prstGeom prst="rect">
            <a:avLst/>
          </a:prstGeom>
        </p:spPr>
        <p:txBody>
          <a:bodyPr vert="horz" wrap="square" lIns="0" tIns="1078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lang="it-IT" sz="1425" b="0" spc="6">
                <a:solidFill>
                  <a:srgbClr val="044F9C"/>
                </a:solidFill>
              </a:rPr>
              <a:t>IIS Da Vinci- </a:t>
            </a:r>
            <a:r>
              <a:rPr sz="1425" b="0" spc="6">
                <a:solidFill>
                  <a:srgbClr val="044F9C"/>
                </a:solidFill>
              </a:rPr>
              <a:t>Ri</a:t>
            </a:r>
            <a:r>
              <a:rPr lang="it-IT" sz="1425" b="0" spc="6">
                <a:solidFill>
                  <a:srgbClr val="044F9C"/>
                </a:solidFill>
              </a:rPr>
              <a:t>p</a:t>
            </a:r>
            <a:r>
              <a:rPr sz="1425" b="0" spc="6">
                <a:solidFill>
                  <a:srgbClr val="044F9C"/>
                </a:solidFill>
              </a:rPr>
              <a:t>amonti</a:t>
            </a:r>
            <a:r>
              <a:rPr lang="it-IT" sz="1425" b="0" spc="6">
                <a:solidFill>
                  <a:srgbClr val="044F9C"/>
                </a:solidFill>
              </a:rPr>
              <a:t/>
            </a:r>
            <a:br>
              <a:rPr lang="it-IT" sz="1425" b="0" spc="6">
                <a:solidFill>
                  <a:srgbClr val="044F9C"/>
                </a:solidFill>
              </a:rPr>
            </a:br>
            <a:r>
              <a:rPr sz="1425" b="0" spc="9">
                <a:solidFill>
                  <a:srgbClr val="044F9C"/>
                </a:solidFill>
              </a:rPr>
              <a:t>Como</a:t>
            </a:r>
            <a:endParaRPr sz="1425"/>
          </a:p>
        </p:txBody>
      </p:sp>
      <p:sp>
        <p:nvSpPr>
          <p:cNvPr id="32" name="object 32"/>
          <p:cNvSpPr txBox="1"/>
          <p:nvPr/>
        </p:nvSpPr>
        <p:spPr>
          <a:xfrm>
            <a:off x="3831821" y="1534483"/>
            <a:ext cx="1283420" cy="694408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7701" algn="ctr">
              <a:spcBef>
                <a:spcPts val="85"/>
              </a:spcBef>
            </a:pPr>
            <a:endParaRPr lang="it-IT" sz="1425" spc="6">
              <a:solidFill>
                <a:srgbClr val="044F9C"/>
              </a:solidFill>
              <a:latin typeface="Helvetica"/>
              <a:cs typeface="Helvetica"/>
            </a:endParaRPr>
          </a:p>
          <a:p>
            <a:pPr marL="7701" algn="ctr">
              <a:spcBef>
                <a:spcPts val="85"/>
              </a:spcBef>
            </a:pPr>
            <a:r>
              <a:rPr lang="it-IT" sz="1425" spc="6">
                <a:solidFill>
                  <a:srgbClr val="044F9C"/>
                </a:solidFill>
                <a:latin typeface="Helvetica"/>
                <a:cs typeface="Helvetica"/>
              </a:rPr>
              <a:t>ITI Giulio </a:t>
            </a:r>
            <a:r>
              <a:rPr sz="1425" spc="6">
                <a:solidFill>
                  <a:srgbClr val="044F9C"/>
                </a:solidFill>
                <a:latin typeface="Helvetica"/>
                <a:cs typeface="Helvetica"/>
              </a:rPr>
              <a:t>Riva</a:t>
            </a:r>
            <a:endParaRPr lang="it-IT" sz="1425" spc="6">
              <a:solidFill>
                <a:srgbClr val="044F9C"/>
              </a:solidFill>
              <a:latin typeface="Helvetica"/>
              <a:cs typeface="Helvetica"/>
            </a:endParaRPr>
          </a:p>
          <a:p>
            <a:pPr marL="7701" algn="ctr">
              <a:spcBef>
                <a:spcPts val="85"/>
              </a:spcBef>
            </a:pPr>
            <a:r>
              <a:rPr sz="1425" spc="9">
                <a:solidFill>
                  <a:srgbClr val="044F9C"/>
                </a:solidFill>
                <a:latin typeface="Helvetica"/>
                <a:cs typeface="Helvetica"/>
              </a:rPr>
              <a:t>Saronno</a:t>
            </a:r>
            <a:endParaRPr sz="1425">
              <a:latin typeface="Helvetica"/>
              <a:cs typeface="Helvetic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20555" y="2855268"/>
            <a:ext cx="1606489" cy="1124782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207935">
              <a:spcBef>
                <a:spcPts val="85"/>
              </a:spcBef>
            </a:pPr>
            <a:r>
              <a:rPr lang="it-IT" sz="1425" spc="3">
                <a:solidFill>
                  <a:srgbClr val="044F9C"/>
                </a:solidFill>
                <a:latin typeface="Helvetica"/>
                <a:cs typeface="Helvetica"/>
              </a:rPr>
              <a:t>ITIS Giulio </a:t>
            </a:r>
            <a:r>
              <a:rPr sz="1425" spc="3">
                <a:solidFill>
                  <a:srgbClr val="044F9C"/>
                </a:solidFill>
                <a:latin typeface="Helvetica"/>
                <a:cs typeface="Helvetica"/>
              </a:rPr>
              <a:t>Natta</a:t>
            </a:r>
            <a:endParaRPr lang="it-IT" sz="1425" spc="3">
              <a:solidFill>
                <a:srgbClr val="044F9C"/>
              </a:solidFill>
              <a:latin typeface="Helvetica"/>
              <a:cs typeface="Helvetica"/>
            </a:endParaRPr>
          </a:p>
          <a:p>
            <a:pPr marL="207935" algn="ctr">
              <a:spcBef>
                <a:spcPts val="85"/>
              </a:spcBef>
            </a:pPr>
            <a:r>
              <a:rPr sz="1425" spc="9">
                <a:solidFill>
                  <a:srgbClr val="044F9C"/>
                </a:solidFill>
                <a:latin typeface="Helvetica"/>
                <a:cs typeface="Helvetica"/>
              </a:rPr>
              <a:t>Bergamo</a:t>
            </a:r>
            <a:endParaRPr sz="1425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455">
              <a:latin typeface="Times New Roman"/>
              <a:cs typeface="Times New Roman"/>
            </a:endParaRPr>
          </a:p>
          <a:p>
            <a:pPr algn="ctr">
              <a:spcBef>
                <a:spcPts val="6"/>
              </a:spcBef>
            </a:pPr>
            <a:r>
              <a:rPr lang="it-IT" sz="1425" spc="6">
                <a:solidFill>
                  <a:srgbClr val="044F9C"/>
                </a:solidFill>
                <a:latin typeface="Helvetica"/>
                <a:cs typeface="Helvetica"/>
              </a:rPr>
              <a:t>IIS </a:t>
            </a:r>
            <a:r>
              <a:rPr sz="1425" spc="6">
                <a:solidFill>
                  <a:srgbClr val="044F9C"/>
                </a:solidFill>
                <a:latin typeface="Helvetica"/>
                <a:cs typeface="Helvetica"/>
              </a:rPr>
              <a:t>Einaudi</a:t>
            </a:r>
            <a:endParaRPr lang="it-IT" sz="1425" spc="6">
              <a:solidFill>
                <a:srgbClr val="044F9C"/>
              </a:solidFill>
              <a:latin typeface="Helvetica"/>
              <a:cs typeface="Helvetica"/>
            </a:endParaRPr>
          </a:p>
          <a:p>
            <a:pPr algn="ctr">
              <a:spcBef>
                <a:spcPts val="6"/>
              </a:spcBef>
            </a:pPr>
            <a:r>
              <a:rPr sz="1425" spc="3">
                <a:solidFill>
                  <a:srgbClr val="044F9C"/>
                </a:solidFill>
                <a:latin typeface="Helvetica"/>
                <a:cs typeface="Helvetica"/>
              </a:rPr>
              <a:t>Chiari</a:t>
            </a:r>
            <a:r>
              <a:rPr lang="it-IT" sz="1425" spc="3">
                <a:solidFill>
                  <a:srgbClr val="044F9C"/>
                </a:solidFill>
                <a:latin typeface="Helvetica"/>
                <a:cs typeface="Helvetica"/>
              </a:rPr>
              <a:t> (BS)</a:t>
            </a:r>
            <a:endParaRPr sz="1425">
              <a:latin typeface="Helvetica"/>
              <a:cs typeface="Helvetic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29926" y="1969972"/>
            <a:ext cx="1355427" cy="449469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7701">
              <a:spcBef>
                <a:spcPts val="85"/>
              </a:spcBef>
            </a:pPr>
            <a:r>
              <a:rPr lang="it-IT" sz="1425" spc="3">
                <a:solidFill>
                  <a:srgbClr val="044F9C"/>
                </a:solidFill>
                <a:latin typeface="Helvetica"/>
                <a:cs typeface="Helvetica"/>
              </a:rPr>
              <a:t>ITI Enrico </a:t>
            </a:r>
            <a:r>
              <a:rPr sz="1425" spc="3">
                <a:solidFill>
                  <a:srgbClr val="044F9C"/>
                </a:solidFill>
                <a:latin typeface="Helvetica"/>
                <a:cs typeface="Helvetica"/>
              </a:rPr>
              <a:t>Mattei </a:t>
            </a:r>
            <a:r>
              <a:rPr sz="1425" spc="6">
                <a:solidFill>
                  <a:srgbClr val="044F9C"/>
                </a:solidFill>
                <a:latin typeface="Helvetica"/>
                <a:cs typeface="Helvetica"/>
              </a:rPr>
              <a:t>Sondrio</a:t>
            </a:r>
            <a:endParaRPr sz="1425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14549" y="2643468"/>
            <a:ext cx="2818576" cy="1894160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430502">
              <a:spcBef>
                <a:spcPts val="85"/>
              </a:spcBef>
            </a:pPr>
            <a:r>
              <a:rPr lang="it-IT" sz="1425" spc="6">
                <a:solidFill>
                  <a:srgbClr val="044F9C"/>
                </a:solidFill>
                <a:latin typeface="Helvetica"/>
                <a:cs typeface="Helvetica"/>
              </a:rPr>
              <a:t>IIS </a:t>
            </a:r>
            <a:r>
              <a:rPr sz="1425" spc="6">
                <a:solidFill>
                  <a:srgbClr val="044F9C"/>
                </a:solidFill>
                <a:latin typeface="Helvetica"/>
                <a:cs typeface="Helvetica"/>
              </a:rPr>
              <a:t>Bernocchi </a:t>
            </a:r>
            <a:r>
              <a:rPr sz="1425" spc="9" dirty="0">
                <a:solidFill>
                  <a:srgbClr val="044F9C"/>
                </a:solidFill>
                <a:latin typeface="Helvetica"/>
                <a:cs typeface="Helvetica"/>
              </a:rPr>
              <a:t>–</a:t>
            </a:r>
            <a:r>
              <a:rPr sz="1425" spc="-27" dirty="0">
                <a:solidFill>
                  <a:srgbClr val="044F9C"/>
                </a:solidFill>
                <a:latin typeface="Helvetica"/>
                <a:cs typeface="Helvetica"/>
              </a:rPr>
              <a:t> </a:t>
            </a:r>
            <a:r>
              <a:rPr sz="1425" spc="6" dirty="0">
                <a:solidFill>
                  <a:srgbClr val="044F9C"/>
                </a:solidFill>
                <a:latin typeface="Helvetica"/>
                <a:cs typeface="Helvetica"/>
              </a:rPr>
              <a:t>Legnano</a:t>
            </a:r>
            <a:endParaRPr sz="1425">
              <a:latin typeface="Helvetica"/>
              <a:cs typeface="Helvetica"/>
            </a:endParaRPr>
          </a:p>
          <a:p>
            <a:pPr marL="7701" marR="3081" indent="545251">
              <a:lnSpc>
                <a:spcPct val="255700"/>
              </a:lnSpc>
            </a:pPr>
            <a:r>
              <a:rPr lang="it-IT" sz="1425" spc="6">
                <a:solidFill>
                  <a:srgbClr val="044F9C"/>
                </a:solidFill>
                <a:latin typeface="Helvetica"/>
                <a:cs typeface="Helvetica"/>
              </a:rPr>
              <a:t>ITI </a:t>
            </a:r>
            <a:r>
              <a:rPr sz="1425" spc="6">
                <a:solidFill>
                  <a:srgbClr val="044F9C"/>
                </a:solidFill>
                <a:latin typeface="Helvetica"/>
                <a:cs typeface="Helvetica"/>
              </a:rPr>
              <a:t>Hensenberger Monza  </a:t>
            </a:r>
            <a:r>
              <a:rPr lang="it-IT" sz="1425" spc="6">
                <a:solidFill>
                  <a:srgbClr val="044F9C"/>
                </a:solidFill>
                <a:latin typeface="Helvetica"/>
                <a:cs typeface="Helvetica"/>
              </a:rPr>
              <a:t>ITT Ettore </a:t>
            </a:r>
            <a:r>
              <a:rPr sz="1425" spc="3">
                <a:solidFill>
                  <a:srgbClr val="044F9C"/>
                </a:solidFill>
                <a:latin typeface="Helvetica"/>
                <a:cs typeface="Helvetica"/>
              </a:rPr>
              <a:t>Molinari</a:t>
            </a:r>
            <a:r>
              <a:rPr lang="it-IT" sz="1425" spc="3">
                <a:solidFill>
                  <a:srgbClr val="044F9C"/>
                </a:solidFill>
                <a:latin typeface="Helvetica"/>
                <a:cs typeface="Helvetica"/>
              </a:rPr>
              <a:t> - </a:t>
            </a:r>
            <a:r>
              <a:rPr sz="1425" spc="3">
                <a:solidFill>
                  <a:srgbClr val="044F9C"/>
                </a:solidFill>
                <a:latin typeface="Helvetica"/>
                <a:cs typeface="Helvetica"/>
              </a:rPr>
              <a:t>Milano</a:t>
            </a:r>
            <a:endParaRPr sz="1425">
              <a:latin typeface="Helvetica"/>
              <a:cs typeface="Helvetica"/>
            </a:endParaRPr>
          </a:p>
          <a:p>
            <a:pPr>
              <a:spcBef>
                <a:spcPts val="21"/>
              </a:spcBef>
            </a:pPr>
            <a:endParaRPr sz="2092">
              <a:latin typeface="Times New Roman"/>
              <a:cs typeface="Times New Roman"/>
            </a:endParaRPr>
          </a:p>
          <a:p>
            <a:pPr marL="108781"/>
            <a:r>
              <a:rPr lang="it-IT" sz="1425" spc="6">
                <a:solidFill>
                  <a:srgbClr val="044F9C"/>
                </a:solidFill>
                <a:latin typeface="Helvetica"/>
                <a:cs typeface="Helvetica"/>
              </a:rPr>
              <a:t>ITI Carlo </a:t>
            </a:r>
            <a:r>
              <a:rPr sz="1425" spc="6">
                <a:solidFill>
                  <a:srgbClr val="044F9C"/>
                </a:solidFill>
                <a:latin typeface="Helvetica"/>
                <a:cs typeface="Helvetica"/>
              </a:rPr>
              <a:t>Bazzi </a:t>
            </a:r>
            <a:r>
              <a:rPr sz="1425" spc="9" dirty="0">
                <a:solidFill>
                  <a:srgbClr val="044F9C"/>
                </a:solidFill>
                <a:latin typeface="Helvetica"/>
                <a:cs typeface="Helvetica"/>
              </a:rPr>
              <a:t>–</a:t>
            </a:r>
            <a:r>
              <a:rPr sz="1425" spc="-30" dirty="0">
                <a:solidFill>
                  <a:srgbClr val="044F9C"/>
                </a:solidFill>
                <a:latin typeface="Helvetica"/>
                <a:cs typeface="Helvetica"/>
              </a:rPr>
              <a:t> </a:t>
            </a:r>
            <a:r>
              <a:rPr sz="1425" spc="3" dirty="0">
                <a:solidFill>
                  <a:srgbClr val="044F9C"/>
                </a:solidFill>
                <a:latin typeface="Helvetica"/>
                <a:cs typeface="Helvetica"/>
              </a:rPr>
              <a:t>Milano</a:t>
            </a:r>
            <a:endParaRPr sz="1425">
              <a:latin typeface="Helvetica"/>
              <a:cs typeface="Helvetic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91745" y="5203689"/>
            <a:ext cx="1385847" cy="462293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7701" algn="ctr">
              <a:spcBef>
                <a:spcPts val="85"/>
              </a:spcBef>
            </a:pPr>
            <a:r>
              <a:rPr lang="it-IT" sz="1425" spc="6">
                <a:solidFill>
                  <a:srgbClr val="044F9C"/>
                </a:solidFill>
                <a:latin typeface="Helvetica"/>
                <a:cs typeface="Helvetica"/>
              </a:rPr>
              <a:t>ITI </a:t>
            </a:r>
            <a:r>
              <a:rPr sz="1425" spc="6">
                <a:solidFill>
                  <a:srgbClr val="044F9C"/>
                </a:solidFill>
                <a:latin typeface="Helvetica"/>
                <a:cs typeface="Helvetica"/>
              </a:rPr>
              <a:t>Cardano</a:t>
            </a:r>
            <a:endParaRPr lang="it-IT" sz="1425" spc="6">
              <a:solidFill>
                <a:srgbClr val="044F9C"/>
              </a:solidFill>
              <a:latin typeface="Helvetica"/>
              <a:cs typeface="Helvetica"/>
            </a:endParaRPr>
          </a:p>
          <a:p>
            <a:pPr marL="7701" algn="ctr">
              <a:spcBef>
                <a:spcPts val="85"/>
              </a:spcBef>
            </a:pPr>
            <a:r>
              <a:rPr sz="1425" spc="6">
                <a:solidFill>
                  <a:srgbClr val="044F9C"/>
                </a:solidFill>
                <a:latin typeface="Helvetica"/>
                <a:cs typeface="Helvetica"/>
              </a:rPr>
              <a:t>Pavia</a:t>
            </a:r>
            <a:endParaRPr sz="1425">
              <a:latin typeface="Helvetica"/>
              <a:cs typeface="Helvetic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88384" y="5119498"/>
            <a:ext cx="3128650" cy="846052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7701">
              <a:spcBef>
                <a:spcPts val="85"/>
              </a:spcBef>
            </a:pPr>
            <a:r>
              <a:rPr lang="it-IT" sz="1425" spc="-15">
                <a:solidFill>
                  <a:srgbClr val="044F9C"/>
                </a:solidFill>
                <a:latin typeface="Helvetica"/>
                <a:cs typeface="Helvetica"/>
              </a:rPr>
              <a:t>IIS Janello </a:t>
            </a:r>
            <a:r>
              <a:rPr sz="1425" spc="-15">
                <a:solidFill>
                  <a:srgbClr val="044F9C"/>
                </a:solidFill>
                <a:latin typeface="Helvetica"/>
                <a:cs typeface="Helvetica"/>
              </a:rPr>
              <a:t>Torriani </a:t>
            </a:r>
            <a:r>
              <a:rPr sz="1425" spc="9" dirty="0">
                <a:solidFill>
                  <a:srgbClr val="044F9C"/>
                </a:solidFill>
                <a:latin typeface="Helvetica"/>
                <a:cs typeface="Helvetica"/>
              </a:rPr>
              <a:t>–</a:t>
            </a:r>
            <a:r>
              <a:rPr sz="1425" dirty="0">
                <a:solidFill>
                  <a:srgbClr val="044F9C"/>
                </a:solidFill>
                <a:latin typeface="Helvetica"/>
                <a:cs typeface="Helvetica"/>
              </a:rPr>
              <a:t> </a:t>
            </a:r>
            <a:r>
              <a:rPr sz="1425" spc="6" dirty="0">
                <a:solidFill>
                  <a:srgbClr val="044F9C"/>
                </a:solidFill>
                <a:latin typeface="Helvetica"/>
                <a:cs typeface="Helvetica"/>
              </a:rPr>
              <a:t>Cremona</a:t>
            </a:r>
            <a:endParaRPr sz="1425">
              <a:latin typeface="Helvetica"/>
              <a:cs typeface="Helvetica"/>
            </a:endParaRPr>
          </a:p>
          <a:p>
            <a:pPr>
              <a:spcBef>
                <a:spcPts val="30"/>
              </a:spcBef>
            </a:pPr>
            <a:endParaRPr sz="1152">
              <a:latin typeface="Times New Roman"/>
              <a:cs typeface="Times New Roman"/>
            </a:endParaRPr>
          </a:p>
          <a:p>
            <a:pPr marL="155180"/>
            <a:r>
              <a:rPr lang="it-IT" sz="1425" spc="9">
                <a:solidFill>
                  <a:srgbClr val="044F9C"/>
                </a:solidFill>
                <a:latin typeface="Helvetica"/>
                <a:cs typeface="Helvetica"/>
              </a:rPr>
              <a:t>IIS Francesco </a:t>
            </a:r>
            <a:r>
              <a:rPr sz="1425" spc="9">
                <a:solidFill>
                  <a:srgbClr val="044F9C"/>
                </a:solidFill>
                <a:latin typeface="Helvetica"/>
                <a:cs typeface="Helvetica"/>
              </a:rPr>
              <a:t>Gonzaga</a:t>
            </a:r>
            <a:endParaRPr lang="it-IT" sz="1425" spc="9">
              <a:solidFill>
                <a:srgbClr val="044F9C"/>
              </a:solidFill>
              <a:latin typeface="Helvetica"/>
              <a:cs typeface="Helvetica"/>
            </a:endParaRPr>
          </a:p>
          <a:p>
            <a:pPr marL="155180"/>
            <a:r>
              <a:rPr sz="1425" spc="3">
                <a:solidFill>
                  <a:srgbClr val="044F9C"/>
                </a:solidFill>
                <a:latin typeface="Helvetica"/>
                <a:cs typeface="Helvetica"/>
              </a:rPr>
              <a:t>Castiglione delle</a:t>
            </a:r>
            <a:r>
              <a:rPr sz="1425" spc="-21">
                <a:solidFill>
                  <a:srgbClr val="044F9C"/>
                </a:solidFill>
                <a:latin typeface="Helvetica"/>
                <a:cs typeface="Helvetica"/>
              </a:rPr>
              <a:t> </a:t>
            </a:r>
            <a:r>
              <a:rPr sz="1425" spc="6">
                <a:solidFill>
                  <a:srgbClr val="044F9C"/>
                </a:solidFill>
                <a:latin typeface="Helvetica"/>
                <a:cs typeface="Helvetica"/>
              </a:rPr>
              <a:t>Stiviere</a:t>
            </a:r>
            <a:r>
              <a:rPr lang="it-IT" sz="1425" spc="6">
                <a:solidFill>
                  <a:srgbClr val="044F9C"/>
                </a:solidFill>
                <a:latin typeface="Helvetica"/>
                <a:cs typeface="Helvetica"/>
              </a:rPr>
              <a:t> (MN)</a:t>
            </a:r>
            <a:endParaRPr sz="1425">
              <a:latin typeface="Helvetica"/>
              <a:cs typeface="Helvetic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0577" y="2244703"/>
            <a:ext cx="1291586" cy="1618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428" y="3949956"/>
            <a:ext cx="1445215" cy="2132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36990" y="3163552"/>
            <a:ext cx="8086" cy="16558"/>
          </a:xfrm>
          <a:custGeom>
            <a:avLst/>
            <a:gdLst/>
            <a:ahLst/>
            <a:cxnLst/>
            <a:rect l="l" t="t" r="r" b="b"/>
            <a:pathLst>
              <a:path w="13334" h="27304">
                <a:moveTo>
                  <a:pt x="1057" y="0"/>
                </a:moveTo>
                <a:lnTo>
                  <a:pt x="0" y="1884"/>
                </a:lnTo>
                <a:lnTo>
                  <a:pt x="10062" y="26407"/>
                </a:lnTo>
                <a:lnTo>
                  <a:pt x="12020" y="27203"/>
                </a:lnTo>
                <a:lnTo>
                  <a:pt x="12921" y="25423"/>
                </a:lnTo>
                <a:lnTo>
                  <a:pt x="3026" y="806"/>
                </a:lnTo>
                <a:lnTo>
                  <a:pt x="1057" y="0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82427" y="3285584"/>
            <a:ext cx="7701" cy="15787"/>
          </a:xfrm>
          <a:custGeom>
            <a:avLst/>
            <a:gdLst/>
            <a:ahLst/>
            <a:cxnLst/>
            <a:rect l="l" t="t" r="r" b="b"/>
            <a:pathLst>
              <a:path w="12700" h="26035">
                <a:moveTo>
                  <a:pt x="816" y="0"/>
                </a:moveTo>
                <a:lnTo>
                  <a:pt x="0" y="1905"/>
                </a:lnTo>
                <a:lnTo>
                  <a:pt x="9486" y="25119"/>
                </a:lnTo>
                <a:lnTo>
                  <a:pt x="11612" y="26009"/>
                </a:lnTo>
                <a:lnTo>
                  <a:pt x="12512" y="24219"/>
                </a:lnTo>
                <a:lnTo>
                  <a:pt x="3026" y="900"/>
                </a:lnTo>
                <a:lnTo>
                  <a:pt x="816" y="0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240172" y="3167636"/>
            <a:ext cx="15787" cy="7701"/>
          </a:xfrm>
          <a:custGeom>
            <a:avLst/>
            <a:gdLst/>
            <a:ahLst/>
            <a:cxnLst/>
            <a:rect l="l" t="t" r="r" b="b"/>
            <a:pathLst>
              <a:path w="26034" h="12700">
                <a:moveTo>
                  <a:pt x="23884" y="0"/>
                </a:moveTo>
                <a:lnTo>
                  <a:pt x="816" y="9486"/>
                </a:lnTo>
                <a:lnTo>
                  <a:pt x="0" y="11675"/>
                </a:lnTo>
                <a:lnTo>
                  <a:pt x="1800" y="12533"/>
                </a:lnTo>
                <a:lnTo>
                  <a:pt x="24868" y="3047"/>
                </a:lnTo>
                <a:lnTo>
                  <a:pt x="25936" y="973"/>
                </a:lnTo>
                <a:lnTo>
                  <a:pt x="23884" y="0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1565045" y="4528734"/>
            <a:ext cx="342707" cy="309977"/>
          </a:xfrm>
          <a:custGeom>
            <a:avLst/>
            <a:gdLst/>
            <a:ahLst/>
            <a:cxnLst/>
            <a:rect l="l" t="t" r="r" b="b"/>
            <a:pathLst>
              <a:path w="565150" h="511175">
                <a:moveTo>
                  <a:pt x="21926" y="0"/>
                </a:moveTo>
                <a:lnTo>
                  <a:pt x="6460" y="0"/>
                </a:lnTo>
                <a:lnTo>
                  <a:pt x="0" y="6439"/>
                </a:lnTo>
                <a:lnTo>
                  <a:pt x="0" y="504539"/>
                </a:lnTo>
                <a:lnTo>
                  <a:pt x="6460" y="510989"/>
                </a:lnTo>
                <a:lnTo>
                  <a:pt x="558391" y="510989"/>
                </a:lnTo>
                <a:lnTo>
                  <a:pt x="564778" y="504539"/>
                </a:lnTo>
                <a:lnTo>
                  <a:pt x="564778" y="488875"/>
                </a:lnTo>
                <a:lnTo>
                  <a:pt x="558391" y="482435"/>
                </a:lnTo>
                <a:lnTo>
                  <a:pt x="28145" y="482435"/>
                </a:lnTo>
                <a:lnTo>
                  <a:pt x="28145" y="475807"/>
                </a:lnTo>
                <a:lnTo>
                  <a:pt x="44591" y="459221"/>
                </a:lnTo>
                <a:lnTo>
                  <a:pt x="28145" y="459221"/>
                </a:lnTo>
                <a:lnTo>
                  <a:pt x="28145" y="392270"/>
                </a:lnTo>
                <a:lnTo>
                  <a:pt x="44554" y="375601"/>
                </a:lnTo>
                <a:lnTo>
                  <a:pt x="28145" y="375601"/>
                </a:lnTo>
                <a:lnTo>
                  <a:pt x="28145" y="308723"/>
                </a:lnTo>
                <a:lnTo>
                  <a:pt x="44520" y="292053"/>
                </a:lnTo>
                <a:lnTo>
                  <a:pt x="28145" y="292053"/>
                </a:lnTo>
                <a:lnTo>
                  <a:pt x="28145" y="225364"/>
                </a:lnTo>
                <a:lnTo>
                  <a:pt x="44699" y="208695"/>
                </a:lnTo>
                <a:lnTo>
                  <a:pt x="28145" y="208695"/>
                </a:lnTo>
                <a:lnTo>
                  <a:pt x="28145" y="141849"/>
                </a:lnTo>
                <a:lnTo>
                  <a:pt x="44612" y="125263"/>
                </a:lnTo>
                <a:lnTo>
                  <a:pt x="28145" y="125263"/>
                </a:lnTo>
                <a:lnTo>
                  <a:pt x="28145" y="56647"/>
                </a:lnTo>
                <a:lnTo>
                  <a:pt x="44702" y="40166"/>
                </a:lnTo>
                <a:lnTo>
                  <a:pt x="28145" y="40166"/>
                </a:lnTo>
                <a:lnTo>
                  <a:pt x="28145" y="6439"/>
                </a:lnTo>
                <a:lnTo>
                  <a:pt x="21926" y="0"/>
                </a:lnTo>
                <a:close/>
              </a:path>
              <a:path w="565150" h="511175">
                <a:moveTo>
                  <a:pt x="345539" y="226569"/>
                </a:moveTo>
                <a:lnTo>
                  <a:pt x="341863" y="226652"/>
                </a:lnTo>
                <a:lnTo>
                  <a:pt x="339487" y="228778"/>
                </a:lnTo>
                <a:lnTo>
                  <a:pt x="87944" y="482435"/>
                </a:lnTo>
                <a:lnTo>
                  <a:pt x="104384" y="482435"/>
                </a:lnTo>
                <a:lnTo>
                  <a:pt x="347748" y="237060"/>
                </a:lnTo>
                <a:lnTo>
                  <a:pt x="348816" y="235961"/>
                </a:lnTo>
                <a:lnTo>
                  <a:pt x="349549" y="234485"/>
                </a:lnTo>
                <a:lnTo>
                  <a:pt x="349549" y="231354"/>
                </a:lnTo>
                <a:lnTo>
                  <a:pt x="348816" y="229888"/>
                </a:lnTo>
                <a:lnTo>
                  <a:pt x="347748" y="228778"/>
                </a:lnTo>
                <a:lnTo>
                  <a:pt x="345539" y="226569"/>
                </a:lnTo>
                <a:close/>
              </a:path>
              <a:path w="565150" h="511175">
                <a:moveTo>
                  <a:pt x="385380" y="270054"/>
                </a:moveTo>
                <a:lnTo>
                  <a:pt x="381538" y="270054"/>
                </a:lnTo>
                <a:lnTo>
                  <a:pt x="379328" y="272159"/>
                </a:lnTo>
                <a:lnTo>
                  <a:pt x="170644" y="482435"/>
                </a:lnTo>
                <a:lnTo>
                  <a:pt x="187083" y="482435"/>
                </a:lnTo>
                <a:lnTo>
                  <a:pt x="387590" y="280546"/>
                </a:lnTo>
                <a:lnTo>
                  <a:pt x="388647" y="279436"/>
                </a:lnTo>
                <a:lnTo>
                  <a:pt x="389223" y="277886"/>
                </a:lnTo>
                <a:lnTo>
                  <a:pt x="389223" y="274839"/>
                </a:lnTo>
                <a:lnTo>
                  <a:pt x="388647" y="273258"/>
                </a:lnTo>
                <a:lnTo>
                  <a:pt x="387590" y="272159"/>
                </a:lnTo>
                <a:lnTo>
                  <a:pt x="385380" y="270054"/>
                </a:lnTo>
                <a:close/>
              </a:path>
              <a:path w="565150" h="511175">
                <a:moveTo>
                  <a:pt x="421704" y="316744"/>
                </a:moveTo>
                <a:lnTo>
                  <a:pt x="417851" y="316848"/>
                </a:lnTo>
                <a:lnTo>
                  <a:pt x="415652" y="318869"/>
                </a:lnTo>
                <a:lnTo>
                  <a:pt x="253426" y="482435"/>
                </a:lnTo>
                <a:lnTo>
                  <a:pt x="269876" y="482435"/>
                </a:lnTo>
                <a:lnTo>
                  <a:pt x="423913" y="327257"/>
                </a:lnTo>
                <a:lnTo>
                  <a:pt x="424971" y="326042"/>
                </a:lnTo>
                <a:lnTo>
                  <a:pt x="425704" y="324576"/>
                </a:lnTo>
                <a:lnTo>
                  <a:pt x="425704" y="321634"/>
                </a:lnTo>
                <a:lnTo>
                  <a:pt x="424971" y="320053"/>
                </a:lnTo>
                <a:lnTo>
                  <a:pt x="423913" y="318869"/>
                </a:lnTo>
                <a:lnTo>
                  <a:pt x="421704" y="316744"/>
                </a:lnTo>
                <a:close/>
              </a:path>
              <a:path w="565150" h="511175">
                <a:moveTo>
                  <a:pt x="458268" y="365193"/>
                </a:moveTo>
                <a:lnTo>
                  <a:pt x="454258" y="365193"/>
                </a:lnTo>
                <a:lnTo>
                  <a:pt x="452216" y="367318"/>
                </a:lnTo>
                <a:lnTo>
                  <a:pt x="336544" y="482435"/>
                </a:lnTo>
                <a:lnTo>
                  <a:pt x="352984" y="482435"/>
                </a:lnTo>
                <a:lnTo>
                  <a:pt x="460478" y="375601"/>
                </a:lnTo>
                <a:lnTo>
                  <a:pt x="461535" y="374679"/>
                </a:lnTo>
                <a:lnTo>
                  <a:pt x="462111" y="373109"/>
                </a:lnTo>
                <a:lnTo>
                  <a:pt x="462111" y="369894"/>
                </a:lnTo>
                <a:lnTo>
                  <a:pt x="461535" y="368418"/>
                </a:lnTo>
                <a:lnTo>
                  <a:pt x="460478" y="367318"/>
                </a:lnTo>
                <a:lnTo>
                  <a:pt x="458268" y="365193"/>
                </a:lnTo>
                <a:close/>
              </a:path>
              <a:path w="565150" h="511175">
                <a:moveTo>
                  <a:pt x="493115" y="411882"/>
                </a:moveTo>
                <a:lnTo>
                  <a:pt x="489105" y="411882"/>
                </a:lnTo>
                <a:lnTo>
                  <a:pt x="486979" y="414092"/>
                </a:lnTo>
                <a:lnTo>
                  <a:pt x="419160" y="482435"/>
                </a:lnTo>
                <a:lnTo>
                  <a:pt x="435442" y="482435"/>
                </a:lnTo>
                <a:lnTo>
                  <a:pt x="495157" y="422395"/>
                </a:lnTo>
                <a:lnTo>
                  <a:pt x="496225" y="421285"/>
                </a:lnTo>
                <a:lnTo>
                  <a:pt x="496801" y="419892"/>
                </a:lnTo>
                <a:lnTo>
                  <a:pt x="496801" y="416688"/>
                </a:lnTo>
                <a:lnTo>
                  <a:pt x="496225" y="415107"/>
                </a:lnTo>
                <a:lnTo>
                  <a:pt x="495157" y="414092"/>
                </a:lnTo>
                <a:lnTo>
                  <a:pt x="493115" y="411882"/>
                </a:lnTo>
                <a:close/>
              </a:path>
              <a:path w="565150" h="511175">
                <a:moveTo>
                  <a:pt x="529355" y="458666"/>
                </a:moveTo>
                <a:lnTo>
                  <a:pt x="525669" y="458666"/>
                </a:lnTo>
                <a:lnTo>
                  <a:pt x="523303" y="460876"/>
                </a:lnTo>
                <a:lnTo>
                  <a:pt x="501953" y="482435"/>
                </a:lnTo>
                <a:lnTo>
                  <a:pt x="518392" y="482435"/>
                </a:lnTo>
                <a:lnTo>
                  <a:pt x="531732" y="469179"/>
                </a:lnTo>
                <a:lnTo>
                  <a:pt x="532790" y="468079"/>
                </a:lnTo>
                <a:lnTo>
                  <a:pt x="533365" y="466603"/>
                </a:lnTo>
                <a:lnTo>
                  <a:pt x="533365" y="463462"/>
                </a:lnTo>
                <a:lnTo>
                  <a:pt x="532790" y="461902"/>
                </a:lnTo>
                <a:lnTo>
                  <a:pt x="531732" y="460876"/>
                </a:lnTo>
                <a:lnTo>
                  <a:pt x="529355" y="458666"/>
                </a:lnTo>
                <a:close/>
              </a:path>
              <a:path w="565150" h="511175">
                <a:moveTo>
                  <a:pt x="296053" y="193240"/>
                </a:moveTo>
                <a:lnTo>
                  <a:pt x="291959" y="193240"/>
                </a:lnTo>
                <a:lnTo>
                  <a:pt x="289834" y="195344"/>
                </a:lnTo>
                <a:lnTo>
                  <a:pt x="28145" y="459221"/>
                </a:lnTo>
                <a:lnTo>
                  <a:pt x="44591" y="459221"/>
                </a:lnTo>
                <a:lnTo>
                  <a:pt x="298011" y="203648"/>
                </a:lnTo>
                <a:lnTo>
                  <a:pt x="299163" y="202622"/>
                </a:lnTo>
                <a:lnTo>
                  <a:pt x="299812" y="201051"/>
                </a:lnTo>
                <a:lnTo>
                  <a:pt x="299812" y="198025"/>
                </a:lnTo>
                <a:lnTo>
                  <a:pt x="299163" y="196454"/>
                </a:lnTo>
                <a:lnTo>
                  <a:pt x="298011" y="195344"/>
                </a:lnTo>
                <a:lnTo>
                  <a:pt x="296053" y="193240"/>
                </a:lnTo>
                <a:close/>
              </a:path>
              <a:path w="565150" h="511175">
                <a:moveTo>
                  <a:pt x="244673" y="159806"/>
                </a:moveTo>
                <a:lnTo>
                  <a:pt x="240673" y="159806"/>
                </a:lnTo>
                <a:lnTo>
                  <a:pt x="238463" y="162005"/>
                </a:lnTo>
                <a:lnTo>
                  <a:pt x="28145" y="375601"/>
                </a:lnTo>
                <a:lnTo>
                  <a:pt x="44554" y="375601"/>
                </a:lnTo>
                <a:lnTo>
                  <a:pt x="246725" y="170214"/>
                </a:lnTo>
                <a:lnTo>
                  <a:pt x="247950" y="169293"/>
                </a:lnTo>
                <a:lnTo>
                  <a:pt x="248526" y="167712"/>
                </a:lnTo>
                <a:lnTo>
                  <a:pt x="248526" y="164508"/>
                </a:lnTo>
                <a:lnTo>
                  <a:pt x="247950" y="163010"/>
                </a:lnTo>
                <a:lnTo>
                  <a:pt x="246725" y="162005"/>
                </a:lnTo>
                <a:lnTo>
                  <a:pt x="244673" y="159806"/>
                </a:lnTo>
                <a:close/>
              </a:path>
              <a:path w="565150" h="511175">
                <a:moveTo>
                  <a:pt x="194936" y="126362"/>
                </a:moveTo>
                <a:lnTo>
                  <a:pt x="190936" y="126362"/>
                </a:lnTo>
                <a:lnTo>
                  <a:pt x="188800" y="128572"/>
                </a:lnTo>
                <a:lnTo>
                  <a:pt x="28145" y="292053"/>
                </a:lnTo>
                <a:lnTo>
                  <a:pt x="44520" y="292053"/>
                </a:lnTo>
                <a:lnTo>
                  <a:pt x="197145" y="136676"/>
                </a:lnTo>
                <a:lnTo>
                  <a:pt x="198297" y="135566"/>
                </a:lnTo>
                <a:lnTo>
                  <a:pt x="198789" y="134278"/>
                </a:lnTo>
                <a:lnTo>
                  <a:pt x="198789" y="131147"/>
                </a:lnTo>
                <a:lnTo>
                  <a:pt x="198046" y="129681"/>
                </a:lnTo>
                <a:lnTo>
                  <a:pt x="196988" y="128572"/>
                </a:lnTo>
                <a:lnTo>
                  <a:pt x="194936" y="126362"/>
                </a:lnTo>
                <a:close/>
              </a:path>
              <a:path w="565150" h="511175">
                <a:moveTo>
                  <a:pt x="145126" y="94688"/>
                </a:moveTo>
                <a:lnTo>
                  <a:pt x="141440" y="94688"/>
                </a:lnTo>
                <a:lnTo>
                  <a:pt x="139063" y="96897"/>
                </a:lnTo>
                <a:lnTo>
                  <a:pt x="28145" y="208695"/>
                </a:lnTo>
                <a:lnTo>
                  <a:pt x="44699" y="208695"/>
                </a:lnTo>
                <a:lnTo>
                  <a:pt x="147492" y="105180"/>
                </a:lnTo>
                <a:lnTo>
                  <a:pt x="148393" y="104070"/>
                </a:lnTo>
                <a:lnTo>
                  <a:pt x="149126" y="102604"/>
                </a:lnTo>
                <a:lnTo>
                  <a:pt x="149126" y="99473"/>
                </a:lnTo>
                <a:lnTo>
                  <a:pt x="148560" y="97997"/>
                </a:lnTo>
                <a:lnTo>
                  <a:pt x="147492" y="96897"/>
                </a:lnTo>
                <a:lnTo>
                  <a:pt x="145126" y="94688"/>
                </a:lnTo>
                <a:close/>
              </a:path>
              <a:path w="565150" h="511175">
                <a:moveTo>
                  <a:pt x="91787" y="61244"/>
                </a:moveTo>
                <a:lnTo>
                  <a:pt x="28145" y="125263"/>
                </a:lnTo>
                <a:lnTo>
                  <a:pt x="44612" y="125263"/>
                </a:lnTo>
                <a:lnTo>
                  <a:pt x="97756" y="71736"/>
                </a:lnTo>
                <a:lnTo>
                  <a:pt x="98907" y="70741"/>
                </a:lnTo>
                <a:lnTo>
                  <a:pt x="99389" y="69160"/>
                </a:lnTo>
                <a:lnTo>
                  <a:pt x="99389" y="66134"/>
                </a:lnTo>
                <a:lnTo>
                  <a:pt x="98907" y="64563"/>
                </a:lnTo>
                <a:lnTo>
                  <a:pt x="97756" y="63453"/>
                </a:lnTo>
                <a:lnTo>
                  <a:pt x="95389" y="61327"/>
                </a:lnTo>
                <a:lnTo>
                  <a:pt x="91787" y="61244"/>
                </a:lnTo>
                <a:close/>
              </a:path>
              <a:path w="565150" h="511175">
                <a:moveTo>
                  <a:pt x="40417" y="27810"/>
                </a:moveTo>
                <a:lnTo>
                  <a:pt x="38040" y="30124"/>
                </a:lnTo>
                <a:lnTo>
                  <a:pt x="28145" y="40166"/>
                </a:lnTo>
                <a:lnTo>
                  <a:pt x="44702" y="40166"/>
                </a:lnTo>
                <a:lnTo>
                  <a:pt x="46469" y="38407"/>
                </a:lnTo>
                <a:lnTo>
                  <a:pt x="47527" y="37203"/>
                </a:lnTo>
                <a:lnTo>
                  <a:pt x="48103" y="35831"/>
                </a:lnTo>
                <a:lnTo>
                  <a:pt x="48103" y="32595"/>
                </a:lnTo>
                <a:lnTo>
                  <a:pt x="47527" y="31119"/>
                </a:lnTo>
                <a:lnTo>
                  <a:pt x="46469" y="30124"/>
                </a:lnTo>
                <a:lnTo>
                  <a:pt x="44260" y="27915"/>
                </a:lnTo>
                <a:lnTo>
                  <a:pt x="40417" y="27810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428" y="3276332"/>
            <a:ext cx="88180" cy="519067"/>
          </a:xfrm>
          <a:custGeom>
            <a:avLst/>
            <a:gdLst/>
            <a:ahLst/>
            <a:cxnLst/>
            <a:rect l="l" t="t" r="r" b="b"/>
            <a:pathLst>
              <a:path w="145415" h="855979">
                <a:moveTo>
                  <a:pt x="95923" y="346804"/>
                </a:moveTo>
                <a:lnTo>
                  <a:pt x="75912" y="346804"/>
                </a:lnTo>
                <a:lnTo>
                  <a:pt x="77137" y="375097"/>
                </a:lnTo>
                <a:lnTo>
                  <a:pt x="78781" y="454770"/>
                </a:lnTo>
                <a:lnTo>
                  <a:pt x="73871" y="535448"/>
                </a:lnTo>
                <a:lnTo>
                  <a:pt x="60698" y="614838"/>
                </a:lnTo>
                <a:lnTo>
                  <a:pt x="42782" y="692385"/>
                </a:lnTo>
                <a:lnTo>
                  <a:pt x="18165" y="768467"/>
                </a:lnTo>
                <a:lnTo>
                  <a:pt x="0" y="811031"/>
                </a:lnTo>
                <a:lnTo>
                  <a:pt x="0" y="855554"/>
                </a:lnTo>
                <a:lnTo>
                  <a:pt x="36563" y="776383"/>
                </a:lnTo>
                <a:lnTo>
                  <a:pt x="61431" y="699013"/>
                </a:lnTo>
                <a:lnTo>
                  <a:pt x="79923" y="620178"/>
                </a:lnTo>
                <a:lnTo>
                  <a:pt x="93587" y="537374"/>
                </a:lnTo>
                <a:lnTo>
                  <a:pt x="98739" y="454770"/>
                </a:lnTo>
                <a:lnTo>
                  <a:pt x="97105" y="374353"/>
                </a:lnTo>
                <a:lnTo>
                  <a:pt x="95923" y="346804"/>
                </a:lnTo>
                <a:close/>
              </a:path>
              <a:path w="145415" h="855979">
                <a:moveTo>
                  <a:pt x="0" y="0"/>
                </a:moveTo>
                <a:lnTo>
                  <a:pt x="0" y="69674"/>
                </a:lnTo>
                <a:lnTo>
                  <a:pt x="15956" y="147491"/>
                </a:lnTo>
                <a:lnTo>
                  <a:pt x="27485" y="245415"/>
                </a:lnTo>
                <a:lnTo>
                  <a:pt x="34196" y="342124"/>
                </a:lnTo>
                <a:lnTo>
                  <a:pt x="42458" y="351223"/>
                </a:lnTo>
                <a:lnTo>
                  <a:pt x="43767" y="351589"/>
                </a:lnTo>
                <a:lnTo>
                  <a:pt x="75912" y="346804"/>
                </a:lnTo>
                <a:lnTo>
                  <a:pt x="95923" y="346804"/>
                </a:lnTo>
                <a:lnTo>
                  <a:pt x="95797" y="343862"/>
                </a:lnTo>
                <a:lnTo>
                  <a:pt x="136528" y="337977"/>
                </a:lnTo>
                <a:lnTo>
                  <a:pt x="145125" y="329318"/>
                </a:lnTo>
                <a:lnTo>
                  <a:pt x="145125" y="327192"/>
                </a:lnTo>
                <a:lnTo>
                  <a:pt x="129984" y="259132"/>
                </a:lnTo>
                <a:lnTo>
                  <a:pt x="108226" y="193280"/>
                </a:lnTo>
                <a:lnTo>
                  <a:pt x="81556" y="129460"/>
                </a:lnTo>
                <a:lnTo>
                  <a:pt x="48102" y="66813"/>
                </a:lnTo>
                <a:lnTo>
                  <a:pt x="7527" y="8427"/>
                </a:lnTo>
                <a:lnTo>
                  <a:pt x="4993" y="4647"/>
                </a:lnTo>
                <a:lnTo>
                  <a:pt x="4993" y="1694"/>
                </a:lnTo>
                <a:lnTo>
                  <a:pt x="2616" y="1694"/>
                </a:lnTo>
                <a:lnTo>
                  <a:pt x="250" y="124"/>
                </a:lnTo>
                <a:lnTo>
                  <a:pt x="0" y="0"/>
                </a:lnTo>
                <a:close/>
              </a:path>
            </a:pathLst>
          </a:custGeom>
          <a:solidFill>
            <a:srgbClr val="C4C5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 txBox="1"/>
          <p:nvPr/>
        </p:nvSpPr>
        <p:spPr>
          <a:xfrm>
            <a:off x="11170294" y="6213412"/>
            <a:ext cx="137083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513"/>
              </a:lnSpc>
            </a:pPr>
            <a:fld id="{81D60167-4931-47E6-BA6A-407CBD079E47}" type="slidenum">
              <a:rPr sz="1486" spc="3" dirty="0">
                <a:solidFill>
                  <a:srgbClr val="044F9C"/>
                </a:solidFill>
                <a:latin typeface="Helvetica"/>
                <a:cs typeface="Helvetica"/>
              </a:rPr>
              <a:pPr marL="15403">
                <a:lnSpc>
                  <a:spcPts val="1513"/>
                </a:lnSpc>
              </a:pPr>
              <a:t>6</a:t>
            </a:fld>
            <a:endParaRPr sz="1486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31372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245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Times New Roman</vt:lpstr>
      <vt:lpstr>Tema di Office</vt:lpstr>
      <vt:lpstr>Presentazione standard di PowerPoint</vt:lpstr>
      <vt:lpstr>Processo</vt:lpstr>
      <vt:lpstr>Profili professionali</vt:lpstr>
      <vt:lpstr>Presentazione standard di PowerPoint</vt:lpstr>
      <vt:lpstr>Presentazione standard di PowerPoint</vt:lpstr>
      <vt:lpstr>IIS Da Vinci- Ripamonti Como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I_Pozzoli</dc:creator>
  <cp:lastModifiedBy>Alessandro Ingegno</cp:lastModifiedBy>
  <cp:revision>2</cp:revision>
  <cp:lastPrinted>2017-05-16T16:18:05Z</cp:lastPrinted>
  <dcterms:created xsi:type="dcterms:W3CDTF">2017-05-16T16:09:20Z</dcterms:created>
  <dcterms:modified xsi:type="dcterms:W3CDTF">2017-05-16T16:26:53Z</dcterms:modified>
</cp:coreProperties>
</file>